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14"/>
  </p:notesMasterIdLst>
  <p:sldIdLst>
    <p:sldId id="276" r:id="rId5"/>
    <p:sldId id="269" r:id="rId6"/>
    <p:sldId id="270" r:id="rId7"/>
    <p:sldId id="274" r:id="rId8"/>
    <p:sldId id="275" r:id="rId9"/>
    <p:sldId id="307" r:id="rId10"/>
    <p:sldId id="309" r:id="rId11"/>
    <p:sldId id="306" r:id="rId12"/>
    <p:sldId id="308" r:id="rId13"/>
  </p:sldIdLst>
  <p:sldSz cx="7559675" cy="10691813"/>
  <p:notesSz cx="6858000" cy="9144000"/>
  <p:defaultTextStyle>
    <a:defPPr>
      <a:defRPr lang="en-US"/>
    </a:defPPr>
    <a:lvl1pPr marL="0" algn="l" defTabSz="1075334" rtl="0" eaLnBrk="1" latinLnBrk="0" hangingPunct="1">
      <a:defRPr sz="2117" kern="1200">
        <a:solidFill>
          <a:schemeClr val="tx1"/>
        </a:solidFill>
        <a:latin typeface="+mn-lt"/>
        <a:ea typeface="+mn-ea"/>
        <a:cs typeface="+mn-cs"/>
      </a:defRPr>
    </a:lvl1pPr>
    <a:lvl2pPr marL="537667" algn="l" defTabSz="1075334" rtl="0" eaLnBrk="1" latinLnBrk="0" hangingPunct="1">
      <a:defRPr sz="2117" kern="1200">
        <a:solidFill>
          <a:schemeClr val="tx1"/>
        </a:solidFill>
        <a:latin typeface="+mn-lt"/>
        <a:ea typeface="+mn-ea"/>
        <a:cs typeface="+mn-cs"/>
      </a:defRPr>
    </a:lvl2pPr>
    <a:lvl3pPr marL="1075334" algn="l" defTabSz="1075334" rtl="0" eaLnBrk="1" latinLnBrk="0" hangingPunct="1">
      <a:defRPr sz="2117" kern="1200">
        <a:solidFill>
          <a:schemeClr val="tx1"/>
        </a:solidFill>
        <a:latin typeface="+mn-lt"/>
        <a:ea typeface="+mn-ea"/>
        <a:cs typeface="+mn-cs"/>
      </a:defRPr>
    </a:lvl3pPr>
    <a:lvl4pPr marL="1613002" algn="l" defTabSz="1075334" rtl="0" eaLnBrk="1" latinLnBrk="0" hangingPunct="1">
      <a:defRPr sz="2117" kern="1200">
        <a:solidFill>
          <a:schemeClr val="tx1"/>
        </a:solidFill>
        <a:latin typeface="+mn-lt"/>
        <a:ea typeface="+mn-ea"/>
        <a:cs typeface="+mn-cs"/>
      </a:defRPr>
    </a:lvl4pPr>
    <a:lvl5pPr marL="2150669" algn="l" defTabSz="1075334" rtl="0" eaLnBrk="1" latinLnBrk="0" hangingPunct="1">
      <a:defRPr sz="2117" kern="1200">
        <a:solidFill>
          <a:schemeClr val="tx1"/>
        </a:solidFill>
        <a:latin typeface="+mn-lt"/>
        <a:ea typeface="+mn-ea"/>
        <a:cs typeface="+mn-cs"/>
      </a:defRPr>
    </a:lvl5pPr>
    <a:lvl6pPr marL="2688336" algn="l" defTabSz="1075334" rtl="0" eaLnBrk="1" latinLnBrk="0" hangingPunct="1">
      <a:defRPr sz="2117" kern="1200">
        <a:solidFill>
          <a:schemeClr val="tx1"/>
        </a:solidFill>
        <a:latin typeface="+mn-lt"/>
        <a:ea typeface="+mn-ea"/>
        <a:cs typeface="+mn-cs"/>
      </a:defRPr>
    </a:lvl6pPr>
    <a:lvl7pPr marL="3226003" algn="l" defTabSz="1075334" rtl="0" eaLnBrk="1" latinLnBrk="0" hangingPunct="1">
      <a:defRPr sz="2117" kern="1200">
        <a:solidFill>
          <a:schemeClr val="tx1"/>
        </a:solidFill>
        <a:latin typeface="+mn-lt"/>
        <a:ea typeface="+mn-ea"/>
        <a:cs typeface="+mn-cs"/>
      </a:defRPr>
    </a:lvl7pPr>
    <a:lvl8pPr marL="3763670" algn="l" defTabSz="1075334" rtl="0" eaLnBrk="1" latinLnBrk="0" hangingPunct="1">
      <a:defRPr sz="2117" kern="1200">
        <a:solidFill>
          <a:schemeClr val="tx1"/>
        </a:solidFill>
        <a:latin typeface="+mn-lt"/>
        <a:ea typeface="+mn-ea"/>
        <a:cs typeface="+mn-cs"/>
      </a:defRPr>
    </a:lvl8pPr>
    <a:lvl9pPr marL="4301338" algn="l" defTabSz="1075334" rtl="0" eaLnBrk="1" latinLnBrk="0" hangingPunct="1">
      <a:defRPr sz="2117"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FE5DCB9-2737-EE54-45CD-A34021D8864A}" name="DEEVES, Miranda" initials="MD" userId="S::deevesm@who.int::336b2f93-619e-4bf2-9ade-2450360b78b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23A60"/>
    <a:srgbClr val="F2E9D9"/>
    <a:srgbClr val="28387C"/>
    <a:srgbClr val="273E8A"/>
    <a:srgbClr val="1F2854"/>
    <a:srgbClr val="FFF2E8"/>
    <a:srgbClr val="FCC7A8"/>
    <a:srgbClr val="FEF1E8"/>
    <a:srgbClr val="EE7920"/>
    <a:srgbClr val="D88C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936"/>
    <p:restoredTop sz="94730"/>
  </p:normalViewPr>
  <p:slideViewPr>
    <p:cSldViewPr snapToGrid="0" snapToObjects="1">
      <p:cViewPr>
        <p:scale>
          <a:sx n="82" d="100"/>
          <a:sy n="82" d="100"/>
        </p:scale>
        <p:origin x="2392" y="-20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DA1A6A-5C1E-6643-826F-B53FEB732FA9}" type="datetimeFigureOut">
              <a:rPr lang="en-US" smtClean="0"/>
              <a:t>4/17/26</a:t>
            </a:fld>
            <a:endParaRPr lang="en-US"/>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C83F7A-B718-1740-A7ED-823DCB63EE9C}" type="slidenum">
              <a:rPr lang="en-US" smtClean="0"/>
              <a:t>‹#›</a:t>
            </a:fld>
            <a:endParaRPr lang="en-US"/>
          </a:p>
        </p:txBody>
      </p:sp>
    </p:spTree>
    <p:extLst>
      <p:ext uri="{BB962C8B-B14F-4D97-AF65-F5344CB8AC3E}">
        <p14:creationId xmlns:p14="http://schemas.microsoft.com/office/powerpoint/2010/main" val="3203593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1C83F7A-B718-1740-A7ED-823DCB63EE9C}" type="slidenum">
              <a:rPr lang="en-US" smtClean="0"/>
              <a:t>1</a:t>
            </a:fld>
            <a:endParaRPr lang="en-US"/>
          </a:p>
        </p:txBody>
      </p:sp>
    </p:spTree>
    <p:extLst>
      <p:ext uri="{BB962C8B-B14F-4D97-AF65-F5344CB8AC3E}">
        <p14:creationId xmlns:p14="http://schemas.microsoft.com/office/powerpoint/2010/main" val="3102622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1C83F7A-B718-1740-A7ED-823DCB63EE9C}" type="slidenum">
              <a:rPr lang="en-US" smtClean="0"/>
              <a:t>2</a:t>
            </a:fld>
            <a:endParaRPr lang="en-US"/>
          </a:p>
        </p:txBody>
      </p:sp>
    </p:spTree>
    <p:extLst>
      <p:ext uri="{BB962C8B-B14F-4D97-AF65-F5344CB8AC3E}">
        <p14:creationId xmlns:p14="http://schemas.microsoft.com/office/powerpoint/2010/main" val="1167934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1C83F7A-B718-1740-A7ED-823DCB63EE9C}" type="slidenum">
              <a:rPr lang="en-US" smtClean="0"/>
              <a:t>3</a:t>
            </a:fld>
            <a:endParaRPr lang="en-US"/>
          </a:p>
        </p:txBody>
      </p:sp>
    </p:spTree>
    <p:extLst>
      <p:ext uri="{BB962C8B-B14F-4D97-AF65-F5344CB8AC3E}">
        <p14:creationId xmlns:p14="http://schemas.microsoft.com/office/powerpoint/2010/main" val="1367723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1C83F7A-B718-1740-A7ED-823DCB63EE9C}" type="slidenum">
              <a:rPr lang="en-US" smtClean="0"/>
              <a:t>4</a:t>
            </a:fld>
            <a:endParaRPr lang="en-US"/>
          </a:p>
        </p:txBody>
      </p:sp>
    </p:spTree>
    <p:extLst>
      <p:ext uri="{BB962C8B-B14F-4D97-AF65-F5344CB8AC3E}">
        <p14:creationId xmlns:p14="http://schemas.microsoft.com/office/powerpoint/2010/main" val="3085128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1C83F7A-B718-1740-A7ED-823DCB63EE9C}" type="slidenum">
              <a:rPr lang="en-US" smtClean="0"/>
              <a:t>5</a:t>
            </a:fld>
            <a:endParaRPr lang="en-US"/>
          </a:p>
        </p:txBody>
      </p:sp>
    </p:spTree>
    <p:extLst>
      <p:ext uri="{BB962C8B-B14F-4D97-AF65-F5344CB8AC3E}">
        <p14:creationId xmlns:p14="http://schemas.microsoft.com/office/powerpoint/2010/main" val="2925371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1C83F7A-B718-1740-A7ED-823DCB63EE9C}" type="slidenum">
              <a:rPr lang="en-US" smtClean="0"/>
              <a:t>6</a:t>
            </a:fld>
            <a:endParaRPr lang="en-US"/>
          </a:p>
        </p:txBody>
      </p:sp>
    </p:spTree>
    <p:extLst>
      <p:ext uri="{BB962C8B-B14F-4D97-AF65-F5344CB8AC3E}">
        <p14:creationId xmlns:p14="http://schemas.microsoft.com/office/powerpoint/2010/main" val="1558133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1C83F7A-B718-1740-A7ED-823DCB63EE9C}" type="slidenum">
              <a:rPr lang="en-US" smtClean="0"/>
              <a:t>7</a:t>
            </a:fld>
            <a:endParaRPr lang="en-US"/>
          </a:p>
        </p:txBody>
      </p:sp>
    </p:spTree>
    <p:extLst>
      <p:ext uri="{BB962C8B-B14F-4D97-AF65-F5344CB8AC3E}">
        <p14:creationId xmlns:p14="http://schemas.microsoft.com/office/powerpoint/2010/main" val="3937070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C83F7A-B718-1740-A7ED-823DCB63EE9C}" type="slidenum">
              <a:rPr lang="en-US" smtClean="0"/>
              <a:t>8</a:t>
            </a:fld>
            <a:endParaRPr lang="en-US"/>
          </a:p>
        </p:txBody>
      </p:sp>
    </p:spTree>
    <p:extLst>
      <p:ext uri="{BB962C8B-B14F-4D97-AF65-F5344CB8AC3E}">
        <p14:creationId xmlns:p14="http://schemas.microsoft.com/office/powerpoint/2010/main" val="3015460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DD17F-60DF-FEB6-E00D-52011A95A7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7FCDDD-94BD-9543-B2F8-731AE8C6A4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DEA1BE-C5F0-B026-96E1-6A084BFAD54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7ED1499-F5BA-2E48-243B-00187BBD41A3}"/>
              </a:ext>
            </a:extLst>
          </p:cNvPr>
          <p:cNvSpPr>
            <a:spLocks noGrp="1"/>
          </p:cNvSpPr>
          <p:nvPr>
            <p:ph type="sldNum" sz="quarter" idx="5"/>
          </p:nvPr>
        </p:nvSpPr>
        <p:spPr/>
        <p:txBody>
          <a:bodyPr/>
          <a:lstStyle/>
          <a:p>
            <a:fld id="{F1C83F7A-B718-1740-A7ED-823DCB63EE9C}" type="slidenum">
              <a:rPr lang="en-US" smtClean="0"/>
              <a:t>9</a:t>
            </a:fld>
            <a:endParaRPr lang="en-US"/>
          </a:p>
        </p:txBody>
      </p:sp>
    </p:spTree>
    <p:extLst>
      <p:ext uri="{BB962C8B-B14F-4D97-AF65-F5344CB8AC3E}">
        <p14:creationId xmlns:p14="http://schemas.microsoft.com/office/powerpoint/2010/main" val="36261526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515D223-BEB4-D59F-F68E-4ADAB04F3AA0}"/>
              </a:ext>
            </a:extLst>
          </p:cNvPr>
          <p:cNvSpPr/>
          <p:nvPr userDrawn="1"/>
        </p:nvSpPr>
        <p:spPr>
          <a:xfrm>
            <a:off x="0" y="1359568"/>
            <a:ext cx="7559675" cy="9332245"/>
          </a:xfrm>
          <a:prstGeom prst="rect">
            <a:avLst/>
          </a:prstGeom>
          <a:solidFill>
            <a:srgbClr val="FEF1E8"/>
          </a:solidFill>
          <a:ln w="0">
            <a:solidFill>
              <a:srgbClr val="FEF1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AFDA665-0832-DABD-5074-A3BE3AD91386}"/>
              </a:ext>
            </a:extLst>
          </p:cNvPr>
          <p:cNvSpPr txBox="1"/>
          <p:nvPr userDrawn="1"/>
        </p:nvSpPr>
        <p:spPr>
          <a:xfrm>
            <a:off x="901465" y="2583147"/>
            <a:ext cx="4207242" cy="861774"/>
          </a:xfrm>
          <a:prstGeom prst="rect">
            <a:avLst/>
          </a:prstGeom>
          <a:noFill/>
        </p:spPr>
        <p:txBody>
          <a:bodyPr wrap="none" rtlCol="0">
            <a:spAutoFit/>
          </a:bodyPr>
          <a:lstStyle/>
          <a:p>
            <a:r>
              <a:rPr lang="en-US" sz="2500" b="1" dirty="0">
                <a:solidFill>
                  <a:srgbClr val="1F2854"/>
                </a:solidFill>
                <a:latin typeface="Arial" panose="020B0604020202020204" pitchFamily="34" charset="0"/>
                <a:cs typeface="Arial" panose="020B0604020202020204" pitchFamily="34" charset="0"/>
              </a:rPr>
              <a:t>A message from the </a:t>
            </a:r>
          </a:p>
          <a:p>
            <a:r>
              <a:rPr lang="en-US" sz="2500" b="1" dirty="0">
                <a:solidFill>
                  <a:srgbClr val="1F2854"/>
                </a:solidFill>
                <a:latin typeface="Arial" panose="020B0604020202020204" pitchFamily="34" charset="0"/>
                <a:cs typeface="Arial" panose="020B0604020202020204" pitchFamily="34" charset="0"/>
              </a:rPr>
              <a:t>World Health Organization</a:t>
            </a:r>
          </a:p>
        </p:txBody>
      </p:sp>
      <p:sp>
        <p:nvSpPr>
          <p:cNvPr id="5" name="TextBox 4">
            <a:extLst>
              <a:ext uri="{FF2B5EF4-FFF2-40B4-BE49-F238E27FC236}">
                <a16:creationId xmlns:a16="http://schemas.microsoft.com/office/drawing/2014/main" id="{FFF286F6-1129-FF74-6192-78035149D080}"/>
              </a:ext>
            </a:extLst>
          </p:cNvPr>
          <p:cNvSpPr txBox="1"/>
          <p:nvPr userDrawn="1"/>
        </p:nvSpPr>
        <p:spPr>
          <a:xfrm>
            <a:off x="901465" y="3620486"/>
            <a:ext cx="5756744" cy="4339650"/>
          </a:xfrm>
          <a:prstGeom prst="rect">
            <a:avLst/>
          </a:prstGeom>
          <a:noFill/>
        </p:spPr>
        <p:txBody>
          <a:bodyPr wrap="square" rtlCol="0">
            <a:spAutoFit/>
          </a:bodyPr>
          <a:lstStyle/>
          <a:p>
            <a:r>
              <a:rPr lang="en-US" sz="1200" dirty="0">
                <a:solidFill>
                  <a:schemeClr val="tx1">
                    <a:lumMod val="85000"/>
                    <a:lumOff val="15000"/>
                  </a:schemeClr>
                </a:solidFill>
                <a:latin typeface="Arial" panose="020B0604020202020204" pitchFamily="34" charset="0"/>
                <a:cs typeface="Arial" panose="020B0604020202020204" pitchFamily="34" charset="0"/>
              </a:rPr>
              <a:t>Every year health care-associated infections affect hundreds of millions of patients around the globe; people die or are considerably affected by severe infections acquired during patient care, including many that are resistant to antibiotics. </a:t>
            </a:r>
          </a:p>
          <a:p>
            <a:r>
              <a:rPr lang="en-US" sz="1200" dirty="0">
                <a:solidFill>
                  <a:schemeClr val="tx1">
                    <a:lumMod val="85000"/>
                    <a:lumOff val="15000"/>
                  </a:schemeClr>
                </a:solidFill>
                <a:latin typeface="Arial" panose="020B0604020202020204" pitchFamily="34" charset="0"/>
                <a:cs typeface="Arial" panose="020B0604020202020204" pitchFamily="34" charset="0"/>
              </a:rPr>
              <a:t>Most of these infections are avoidable.</a:t>
            </a:r>
          </a:p>
          <a:p>
            <a:endParaRPr lang="en-US" sz="1200" dirty="0">
              <a:solidFill>
                <a:schemeClr val="tx1">
                  <a:lumMod val="85000"/>
                  <a:lumOff val="15000"/>
                </a:schemeClr>
              </a:solidFill>
              <a:latin typeface="Arial" panose="020B0604020202020204" pitchFamily="34" charset="0"/>
              <a:cs typeface="Arial" panose="020B0604020202020204" pitchFamily="34" charset="0"/>
            </a:endParaRPr>
          </a:p>
          <a:p>
            <a:r>
              <a:rPr lang="en-US" sz="1200" dirty="0">
                <a:solidFill>
                  <a:schemeClr val="tx1">
                    <a:lumMod val="85000"/>
                    <a:lumOff val="15000"/>
                  </a:schemeClr>
                </a:solidFill>
                <a:latin typeface="Arial" panose="020B0604020202020204" pitchFamily="34" charset="0"/>
                <a:cs typeface="Arial" panose="020B0604020202020204" pitchFamily="34" charset="0"/>
              </a:rPr>
              <a:t>By cleaning their hands, health-care workers can help prevent such infections and contribute to reducing the global burden.</a:t>
            </a:r>
          </a:p>
          <a:p>
            <a:endParaRPr lang="en-US" sz="1200" dirty="0">
              <a:solidFill>
                <a:schemeClr val="tx1">
                  <a:lumMod val="85000"/>
                  <a:lumOff val="15000"/>
                </a:schemeClr>
              </a:solidFill>
              <a:latin typeface="Arial" panose="020B0604020202020204" pitchFamily="34" charset="0"/>
              <a:cs typeface="Arial" panose="020B0604020202020204" pitchFamily="34" charset="0"/>
            </a:endParaRPr>
          </a:p>
          <a:p>
            <a:r>
              <a:rPr lang="en-US" sz="1200" dirty="0">
                <a:solidFill>
                  <a:schemeClr val="tx1">
                    <a:lumMod val="85000"/>
                    <a:lumOff val="15000"/>
                  </a:schemeClr>
                </a:solidFill>
                <a:latin typeface="Arial" panose="020B0604020202020204" pitchFamily="34" charset="0"/>
                <a:cs typeface="Arial" panose="020B0604020202020204" pitchFamily="34" charset="0"/>
              </a:rPr>
              <a:t>Each year on the 5 May, WHO promotes the SAVE LIVES: Clean Your Hands campaign, the global annual day to raise awareness of hand hygiene in health care and bring people together in taking action.</a:t>
            </a:r>
          </a:p>
          <a:p>
            <a:endParaRPr lang="en-US" sz="1200" dirty="0">
              <a:solidFill>
                <a:schemeClr val="tx1">
                  <a:lumMod val="85000"/>
                  <a:lumOff val="15000"/>
                </a:schemeClr>
              </a:solidFill>
              <a:latin typeface="Arial" panose="020B0604020202020204" pitchFamily="34" charset="0"/>
              <a:cs typeface="Arial" panose="020B0604020202020204" pitchFamily="34" charset="0"/>
            </a:endParaRPr>
          </a:p>
          <a:p>
            <a:r>
              <a:rPr lang="en-US" sz="1200" dirty="0">
                <a:solidFill>
                  <a:schemeClr val="tx1">
                    <a:lumMod val="85000"/>
                    <a:lumOff val="15000"/>
                  </a:schemeClr>
                </a:solidFill>
                <a:latin typeface="Arial" panose="020B0604020202020204" pitchFamily="34" charset="0"/>
                <a:cs typeface="Arial" panose="020B0604020202020204" pitchFamily="34" charset="0"/>
              </a:rPr>
              <a:t>You can be part of World Hand Hygiene Day in an easy and interactive way.</a:t>
            </a:r>
          </a:p>
          <a:p>
            <a:endParaRPr lang="en-US" sz="1200" dirty="0">
              <a:solidFill>
                <a:schemeClr val="tx1">
                  <a:lumMod val="85000"/>
                  <a:lumOff val="15000"/>
                </a:schemeClr>
              </a:solidFill>
              <a:latin typeface="Arial" panose="020B0604020202020204" pitchFamily="34" charset="0"/>
              <a:cs typeface="Arial" panose="020B0604020202020204" pitchFamily="34" charset="0"/>
            </a:endParaRPr>
          </a:p>
          <a:p>
            <a:r>
              <a:rPr lang="en-US" sz="1200" dirty="0">
                <a:solidFill>
                  <a:schemeClr val="tx1">
                    <a:lumMod val="85000"/>
                    <a:lumOff val="15000"/>
                  </a:schemeClr>
                </a:solidFill>
                <a:latin typeface="Arial" panose="020B0604020202020204" pitchFamily="34" charset="0"/>
                <a:cs typeface="Arial" panose="020B0604020202020204" pitchFamily="34" charset="0"/>
              </a:rPr>
              <a:t>Simply create your own version of the campaign posters, print and use in your facilities. You can also share it on Social Media to pledge your support and raise awareness for the cause. Use #handhygiene.</a:t>
            </a:r>
          </a:p>
          <a:p>
            <a:endParaRPr lang="en-US" sz="1200" dirty="0">
              <a:solidFill>
                <a:schemeClr val="tx1">
                  <a:lumMod val="85000"/>
                  <a:lumOff val="15000"/>
                </a:schemeClr>
              </a:solidFill>
              <a:latin typeface="Arial" panose="020B0604020202020204" pitchFamily="34" charset="0"/>
              <a:cs typeface="Arial" panose="020B0604020202020204" pitchFamily="34" charset="0"/>
            </a:endParaRPr>
          </a:p>
          <a:p>
            <a:r>
              <a:rPr lang="en-US" sz="1200" dirty="0">
                <a:solidFill>
                  <a:schemeClr val="tx1">
                    <a:lumMod val="85000"/>
                    <a:lumOff val="15000"/>
                  </a:schemeClr>
                </a:solidFill>
                <a:latin typeface="Arial" panose="020B0604020202020204" pitchFamily="34" charset="0"/>
                <a:cs typeface="Arial" panose="020B0604020202020204" pitchFamily="34" charset="0"/>
              </a:rPr>
              <a:t>It will only take five minutes to create your own poster but will help protect millions of people all around the world.</a:t>
            </a:r>
          </a:p>
          <a:p>
            <a:endParaRPr lang="en-US" sz="1200" dirty="0">
              <a:solidFill>
                <a:schemeClr val="tx1">
                  <a:lumMod val="85000"/>
                  <a:lumOff val="15000"/>
                </a:schemeClr>
              </a:solidFill>
              <a:latin typeface="Arial" panose="020B0604020202020204" pitchFamily="34" charset="0"/>
              <a:cs typeface="Arial" panose="020B0604020202020204" pitchFamily="34" charset="0"/>
            </a:endParaRPr>
          </a:p>
          <a:p>
            <a:r>
              <a:rPr lang="en-US" sz="1200" b="1" dirty="0">
                <a:solidFill>
                  <a:schemeClr val="tx1">
                    <a:lumMod val="85000"/>
                    <a:lumOff val="15000"/>
                  </a:schemeClr>
                </a:solidFill>
                <a:latin typeface="Arial" panose="020B0604020202020204" pitchFamily="34" charset="0"/>
                <a:cs typeface="Arial" panose="020B0604020202020204" pitchFamily="34" charset="0"/>
              </a:rPr>
              <a:t>WHO thanks you for taking part.</a:t>
            </a:r>
          </a:p>
          <a:p>
            <a:endParaRPr lang="en-US" sz="1200" dirty="0">
              <a:solidFill>
                <a:schemeClr val="tx1">
                  <a:lumMod val="85000"/>
                  <a:lumOff val="15000"/>
                </a:schemeClr>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B9103849-C8A4-6804-8313-208E007FC82F}"/>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382465" y="112343"/>
            <a:ext cx="2662813" cy="1234484"/>
          </a:xfrm>
          <a:prstGeom prst="rect">
            <a:avLst/>
          </a:prstGeom>
        </p:spPr>
      </p:pic>
      <p:sp>
        <p:nvSpPr>
          <p:cNvPr id="2" name="TextBox 1">
            <a:extLst>
              <a:ext uri="{FF2B5EF4-FFF2-40B4-BE49-F238E27FC236}">
                <a16:creationId xmlns:a16="http://schemas.microsoft.com/office/drawing/2014/main" id="{0F98B34F-2E28-8F72-311A-2F72258600DD}"/>
              </a:ext>
            </a:extLst>
          </p:cNvPr>
          <p:cNvSpPr txBox="1">
            <a:spLocks/>
          </p:cNvSpPr>
          <p:nvPr userDrawn="1"/>
        </p:nvSpPr>
        <p:spPr>
          <a:xfrm>
            <a:off x="1142117" y="298009"/>
            <a:ext cx="2232000" cy="576000"/>
          </a:xfrm>
          <a:prstGeom prst="rect">
            <a:avLst/>
          </a:prstGeom>
          <a:solidFill>
            <a:schemeClr val="bg1"/>
          </a:solidFill>
        </p:spPr>
        <p:txBody>
          <a:bodyPr wrap="square" bIns="0" rtlCol="0">
            <a:noAutofit/>
          </a:bodyPr>
          <a:lstStyle/>
          <a:p>
            <a:r>
              <a:rPr lang="en-GB" sz="1500" b="1" dirty="0">
                <a:solidFill>
                  <a:srgbClr val="1F2854"/>
                </a:solidFill>
                <a:effectLst/>
                <a:latin typeface="Arial" panose="020B0604020202020204" pitchFamily="34" charset="0"/>
                <a:cs typeface="Arial" panose="020B0604020202020204" pitchFamily="34" charset="0"/>
              </a:rPr>
              <a:t>Action </a:t>
            </a:r>
            <a:br>
              <a:rPr lang="en-GB" sz="1500" b="1" dirty="0">
                <a:solidFill>
                  <a:srgbClr val="1F2854"/>
                </a:solidFill>
                <a:effectLst/>
                <a:latin typeface="Arial" panose="020B0604020202020204" pitchFamily="34" charset="0"/>
                <a:cs typeface="Arial" panose="020B0604020202020204" pitchFamily="34" charset="0"/>
              </a:rPr>
            </a:br>
            <a:r>
              <a:rPr lang="en-GB" sz="1500" b="1" dirty="0">
                <a:solidFill>
                  <a:srgbClr val="1F2854"/>
                </a:solidFill>
                <a:effectLst/>
                <a:latin typeface="Arial" panose="020B0604020202020204" pitchFamily="34" charset="0"/>
                <a:cs typeface="Arial" panose="020B0604020202020204" pitchFamily="34" charset="0"/>
              </a:rPr>
              <a:t>saves lives</a:t>
            </a:r>
            <a:endParaRPr lang="en-GB" sz="1500" b="1" dirty="0">
              <a:solidFill>
                <a:srgbClr val="1F2854"/>
              </a:solidFill>
              <a:latin typeface="Arial" panose="020B0604020202020204" pitchFamily="34" charset="0"/>
              <a:cs typeface="Arial" panose="020B0604020202020204" pitchFamily="34" charset="0"/>
            </a:endParaRPr>
          </a:p>
        </p:txBody>
      </p:sp>
      <p:sp>
        <p:nvSpPr>
          <p:cNvPr id="7" name="テキスト ボックス 6">
            <a:extLst>
              <a:ext uri="{FF2B5EF4-FFF2-40B4-BE49-F238E27FC236}">
                <a16:creationId xmlns:a16="http://schemas.microsoft.com/office/drawing/2014/main" id="{465F429E-70CE-C023-95E1-9E98750F8F2E}"/>
              </a:ext>
            </a:extLst>
          </p:cNvPr>
          <p:cNvSpPr txBox="1"/>
          <p:nvPr userDrawn="1"/>
        </p:nvSpPr>
        <p:spPr>
          <a:xfrm>
            <a:off x="901465" y="3444921"/>
            <a:ext cx="6160517" cy="6819880"/>
          </a:xfrm>
          <a:prstGeom prst="rect">
            <a:avLst/>
          </a:prstGeom>
          <a:solidFill>
            <a:srgbClr val="FEF1E8"/>
          </a:solidFill>
        </p:spPr>
        <p:txBody>
          <a:bodyPr wrap="square" rtlCol="0">
            <a:spAutoFit/>
          </a:bodyPr>
          <a:lstStyle/>
          <a:p>
            <a:r>
              <a:rPr kumimoji="1" lang="ja-JP" altLang="en-US" sz="1600" dirty="0">
                <a:solidFill>
                  <a:srgbClr val="1F2854"/>
                </a:solidFill>
              </a:rPr>
              <a:t>　医療関連感染は、毎年世界中で何億もの患者に影響を及ぼしています。人々は治療中に罹患した、多くは耐性菌を含む重篤な感染症により亡くなり、または重大な影響を受けています。</a:t>
            </a:r>
            <a:endParaRPr kumimoji="1" lang="en-US" altLang="ja-JP" sz="1600" dirty="0">
              <a:solidFill>
                <a:srgbClr val="1F2854"/>
              </a:solidFill>
            </a:endParaRPr>
          </a:p>
          <a:p>
            <a:r>
              <a:rPr kumimoji="1" lang="ja-JP" altLang="en-US" sz="1600" dirty="0">
                <a:solidFill>
                  <a:srgbClr val="1F2854"/>
                </a:solidFill>
              </a:rPr>
              <a:t>　しかしこれらの感染症の多くは防ぐことができます。</a:t>
            </a:r>
            <a:endParaRPr kumimoji="1" lang="en-US" altLang="ja-JP" sz="1600" dirty="0">
              <a:solidFill>
                <a:srgbClr val="1F2854"/>
              </a:solidFill>
            </a:endParaRPr>
          </a:p>
          <a:p>
            <a:endParaRPr kumimoji="1" lang="en-US" altLang="ja-JP" sz="1600" dirty="0">
              <a:solidFill>
                <a:srgbClr val="1F2854"/>
              </a:solidFill>
            </a:endParaRPr>
          </a:p>
          <a:p>
            <a:r>
              <a:rPr kumimoji="1" lang="ja-JP" altLang="en-US" sz="1600" dirty="0">
                <a:solidFill>
                  <a:srgbClr val="1F2854"/>
                </a:solidFill>
              </a:rPr>
              <a:t>　医療従事者は手を清潔にすることでそのような感染症を予防し、世界の苦痛を減らすことに貢献できます。</a:t>
            </a:r>
            <a:endParaRPr kumimoji="1" lang="en-US" altLang="ja-JP" sz="1600" dirty="0">
              <a:solidFill>
                <a:srgbClr val="1F2854"/>
              </a:solidFill>
            </a:endParaRPr>
          </a:p>
          <a:p>
            <a:endParaRPr kumimoji="1" lang="en-US" altLang="ja-JP" sz="1600" dirty="0">
              <a:solidFill>
                <a:srgbClr val="1F2854"/>
              </a:solidFill>
            </a:endParaRPr>
          </a:p>
          <a:p>
            <a:r>
              <a:rPr kumimoji="1" lang="ja-JP" altLang="en-US" sz="1600" dirty="0">
                <a:solidFill>
                  <a:srgbClr val="1F2854"/>
                </a:solidFill>
              </a:rPr>
              <a:t>　毎年、５月５日は</a:t>
            </a:r>
            <a:r>
              <a:rPr kumimoji="1" lang="en-US" altLang="ja-JP" sz="1600" dirty="0">
                <a:solidFill>
                  <a:srgbClr val="1F2854"/>
                </a:solidFill>
              </a:rPr>
              <a:t>WHO</a:t>
            </a:r>
            <a:r>
              <a:rPr kumimoji="1" lang="ja-JP" altLang="en-US" sz="1600" dirty="0">
                <a:solidFill>
                  <a:srgbClr val="1F2854"/>
                </a:solidFill>
              </a:rPr>
              <a:t>が</a:t>
            </a:r>
            <a:r>
              <a:rPr kumimoji="1" lang="en-US" altLang="ja-JP" sz="1600" dirty="0">
                <a:solidFill>
                  <a:srgbClr val="1F2854"/>
                </a:solidFill>
              </a:rPr>
              <a:t>SAVE LIVES</a:t>
            </a:r>
            <a:r>
              <a:rPr kumimoji="1" lang="ja-JP" altLang="en-US" sz="1600" dirty="0">
                <a:solidFill>
                  <a:srgbClr val="1F2854"/>
                </a:solidFill>
              </a:rPr>
              <a:t>：</a:t>
            </a:r>
            <a:r>
              <a:rPr kumimoji="1" lang="en-US" altLang="ja-JP" sz="1600" dirty="0">
                <a:solidFill>
                  <a:srgbClr val="1F2854"/>
                </a:solidFill>
              </a:rPr>
              <a:t>Clean Your</a:t>
            </a:r>
            <a:r>
              <a:rPr kumimoji="1" lang="ja-JP" altLang="en-US" sz="1600" dirty="0">
                <a:solidFill>
                  <a:srgbClr val="1F2854"/>
                </a:solidFill>
              </a:rPr>
              <a:t> </a:t>
            </a:r>
            <a:r>
              <a:rPr kumimoji="1" lang="en-US" altLang="ja-JP" sz="1600" dirty="0">
                <a:solidFill>
                  <a:srgbClr val="1F2854"/>
                </a:solidFill>
              </a:rPr>
              <a:t>Hands</a:t>
            </a:r>
            <a:r>
              <a:rPr kumimoji="1" lang="ja-JP" altLang="en-US" sz="1600" dirty="0">
                <a:solidFill>
                  <a:srgbClr val="1F2854"/>
                </a:solidFill>
              </a:rPr>
              <a:t>（命を救おう：手を清潔に）キャンペーンを推進する、年に一度の世界的な一日です。この日は医療現場における手指衛生の意識を高めるため、一致団結して人々が行動を起こしています。</a:t>
            </a:r>
            <a:endParaRPr kumimoji="1" lang="en-US" altLang="ja-JP" sz="1600" dirty="0">
              <a:solidFill>
                <a:srgbClr val="1F2854"/>
              </a:solidFill>
            </a:endParaRPr>
          </a:p>
          <a:p>
            <a:endParaRPr kumimoji="1" lang="en-US" altLang="ja-JP" sz="1600" dirty="0">
              <a:solidFill>
                <a:srgbClr val="1F2854"/>
              </a:solidFill>
            </a:endParaRPr>
          </a:p>
          <a:p>
            <a:r>
              <a:rPr kumimoji="1" lang="ja-JP" altLang="en-US" sz="1600" dirty="0">
                <a:solidFill>
                  <a:srgbClr val="1F2854"/>
                </a:solidFill>
              </a:rPr>
              <a:t>　皆様も、簡単で効果的な方法でこの「世界手指衛生の日」に参加することができます。</a:t>
            </a:r>
            <a:endParaRPr kumimoji="1" lang="en-US" altLang="ja-JP" sz="1600" dirty="0">
              <a:solidFill>
                <a:srgbClr val="1F2854"/>
              </a:solidFill>
            </a:endParaRPr>
          </a:p>
          <a:p>
            <a:endParaRPr kumimoji="1" lang="en-US" altLang="ja-JP" sz="1600" dirty="0">
              <a:solidFill>
                <a:srgbClr val="1F2854"/>
              </a:solidFill>
            </a:endParaRPr>
          </a:p>
          <a:p>
            <a:r>
              <a:rPr kumimoji="1" lang="ja-JP" altLang="en-US" sz="1600" dirty="0">
                <a:solidFill>
                  <a:srgbClr val="1F2854"/>
                </a:solidFill>
              </a:rPr>
              <a:t>　ご自身のオリジナルキャンペーンポスターを作成・印刷し、是非ご自分の施設で活用してください。ソーシャルメディアで共有してキャンペーンへの支援を表明することもできます。</a:t>
            </a:r>
            <a:endParaRPr kumimoji="1" lang="en-US" altLang="ja-JP" sz="1600" dirty="0">
              <a:solidFill>
                <a:srgbClr val="1F2854"/>
              </a:solidFill>
            </a:endParaRPr>
          </a:p>
          <a:p>
            <a:r>
              <a:rPr kumimoji="1" lang="ja-JP" altLang="en-US" sz="1600" dirty="0">
                <a:solidFill>
                  <a:srgbClr val="1F2854"/>
                </a:solidFill>
              </a:rPr>
              <a:t>（＃</a:t>
            </a:r>
            <a:r>
              <a:rPr kumimoji="1" lang="en-US" altLang="ja-JP" sz="1600" dirty="0">
                <a:solidFill>
                  <a:srgbClr val="1F2854"/>
                </a:solidFill>
              </a:rPr>
              <a:t>handhygiene</a:t>
            </a:r>
            <a:r>
              <a:rPr kumimoji="1" lang="ja-JP" altLang="en-US" sz="1600" dirty="0">
                <a:solidFill>
                  <a:srgbClr val="1F2854"/>
                </a:solidFill>
              </a:rPr>
              <a:t> のハッシュタグを活用してください）</a:t>
            </a:r>
            <a:endParaRPr kumimoji="1" lang="en-US" altLang="ja-JP" sz="1600" dirty="0">
              <a:solidFill>
                <a:srgbClr val="1F2854"/>
              </a:solidFill>
            </a:endParaRPr>
          </a:p>
          <a:p>
            <a:endParaRPr kumimoji="1" lang="en-US" altLang="ja-JP" sz="1600" dirty="0">
              <a:solidFill>
                <a:srgbClr val="1F2854"/>
              </a:solidFill>
            </a:endParaRPr>
          </a:p>
          <a:p>
            <a:r>
              <a:rPr kumimoji="1" lang="ja-JP" altLang="en-US" sz="1600" dirty="0">
                <a:solidFill>
                  <a:srgbClr val="1F2854"/>
                </a:solidFill>
              </a:rPr>
              <a:t>　ポスターを作成する時間のたった５分が、世界中の何百もの人々を守る助けになります。</a:t>
            </a:r>
            <a:endParaRPr kumimoji="1" lang="en-US" altLang="ja-JP" sz="1600" dirty="0">
              <a:solidFill>
                <a:srgbClr val="1F2854"/>
              </a:solidFill>
            </a:endParaRPr>
          </a:p>
          <a:p>
            <a:endParaRPr kumimoji="1" lang="en-US" altLang="ja-JP" sz="1600" dirty="0">
              <a:solidFill>
                <a:srgbClr val="1F2854"/>
              </a:solidFill>
            </a:endParaRPr>
          </a:p>
          <a:p>
            <a:r>
              <a:rPr kumimoji="1" lang="ja-JP" altLang="en-US" sz="1600" dirty="0">
                <a:solidFill>
                  <a:srgbClr val="1F2854"/>
                </a:solidFill>
              </a:rPr>
              <a:t>　ご参加いただき感謝いたします。</a:t>
            </a:r>
            <a:endParaRPr kumimoji="1" lang="en-US" altLang="ja-JP" sz="1600" dirty="0">
              <a:solidFill>
                <a:srgbClr val="1F2854"/>
              </a:solidFill>
            </a:endParaRPr>
          </a:p>
          <a:p>
            <a:r>
              <a:rPr kumimoji="1" lang="ja-JP" altLang="en-US" sz="1600" dirty="0">
                <a:solidFill>
                  <a:srgbClr val="1F2854"/>
                </a:solidFill>
              </a:rPr>
              <a:t>　</a:t>
            </a:r>
            <a:r>
              <a:rPr kumimoji="1" lang="en-US" altLang="ja-JP" sz="1600" dirty="0">
                <a:solidFill>
                  <a:srgbClr val="1F2854"/>
                </a:solidFill>
              </a:rPr>
              <a:t>WHO</a:t>
            </a:r>
          </a:p>
          <a:p>
            <a:r>
              <a:rPr kumimoji="1" lang="ja-JP" altLang="en-US" sz="1600">
                <a:solidFill>
                  <a:srgbClr val="1F2854"/>
                </a:solidFill>
              </a:rPr>
              <a:t>　　　　　　　　　　　　　　</a:t>
            </a:r>
            <a:r>
              <a:rPr kumimoji="1" lang="en-US" altLang="ja-JP" sz="1600" dirty="0">
                <a:solidFill>
                  <a:srgbClr val="1F2854"/>
                </a:solidFill>
              </a:rPr>
              <a:t>          </a:t>
            </a:r>
            <a:r>
              <a:rPr kumimoji="1" lang="ja-JP" altLang="en-US" sz="1600">
                <a:solidFill>
                  <a:srgbClr val="1F2854"/>
                </a:solidFill>
              </a:rPr>
              <a:t>　　　　　日本語訳</a:t>
            </a:r>
            <a:r>
              <a:rPr kumimoji="1" lang="en-US" altLang="ja-JP" sz="1600" dirty="0">
                <a:solidFill>
                  <a:srgbClr val="1F2854"/>
                </a:solidFill>
              </a:rPr>
              <a:t> </a:t>
            </a:r>
            <a:endParaRPr kumimoji="1" lang="ja-JP" altLang="en-US" sz="1600" dirty="0">
              <a:solidFill>
                <a:srgbClr val="1F2854"/>
              </a:solidFill>
            </a:endParaRPr>
          </a:p>
        </p:txBody>
      </p:sp>
      <p:pic>
        <p:nvPicPr>
          <p:cNvPr id="8" name="図 7">
            <a:extLst>
              <a:ext uri="{FF2B5EF4-FFF2-40B4-BE49-F238E27FC236}">
                <a16:creationId xmlns:a16="http://schemas.microsoft.com/office/drawing/2014/main" id="{17293FD7-4AFF-7DD4-5677-DCC5D8757556}"/>
              </a:ext>
            </a:extLst>
          </p:cNvPr>
          <p:cNvPicPr>
            <a:picLocks noChangeAspect="1"/>
          </p:cNvPicPr>
          <p:nvPr userDrawn="1"/>
        </p:nvPicPr>
        <p:blipFill>
          <a:blip r:embed="rId3"/>
          <a:srcRect/>
          <a:stretch/>
        </p:blipFill>
        <p:spPr>
          <a:xfrm>
            <a:off x="6462437" y="9760935"/>
            <a:ext cx="599545" cy="599545"/>
          </a:xfrm>
          <a:prstGeom prst="rect">
            <a:avLst/>
          </a:prstGeom>
        </p:spPr>
      </p:pic>
      <p:sp>
        <p:nvSpPr>
          <p:cNvPr id="9" name="テキスト ボックス 8">
            <a:extLst>
              <a:ext uri="{FF2B5EF4-FFF2-40B4-BE49-F238E27FC236}">
                <a16:creationId xmlns:a16="http://schemas.microsoft.com/office/drawing/2014/main" id="{1BB4A14E-7627-BB9C-3B72-A81C5518A0EB}"/>
              </a:ext>
            </a:extLst>
          </p:cNvPr>
          <p:cNvSpPr txBox="1"/>
          <p:nvPr userDrawn="1"/>
        </p:nvSpPr>
        <p:spPr>
          <a:xfrm>
            <a:off x="398649" y="2244592"/>
            <a:ext cx="5293258" cy="1200329"/>
          </a:xfrm>
          <a:prstGeom prst="rect">
            <a:avLst/>
          </a:prstGeom>
          <a:solidFill>
            <a:srgbClr val="FEF1E8"/>
          </a:solidFill>
        </p:spPr>
        <p:txBody>
          <a:bodyPr wrap="square" rtlCol="0">
            <a:spAutoFit/>
          </a:bodyPr>
          <a:lstStyle/>
          <a:p>
            <a:r>
              <a:rPr kumimoji="1" lang="en-US" altLang="ja-JP" sz="3600" b="1" dirty="0">
                <a:solidFill>
                  <a:srgbClr val="1F2854"/>
                </a:solidFill>
              </a:rPr>
              <a:t>WHO</a:t>
            </a:r>
            <a:r>
              <a:rPr kumimoji="1" lang="ja-JP" altLang="en-US" sz="3600" b="1" dirty="0">
                <a:solidFill>
                  <a:srgbClr val="1F2854"/>
                </a:solidFill>
              </a:rPr>
              <a:t>（世界保健</a:t>
            </a:r>
            <a:r>
              <a:rPr kumimoji="1" lang="ja-JP" altLang="en-US" sz="3600" b="1">
                <a:solidFill>
                  <a:srgbClr val="1F2854"/>
                </a:solidFill>
              </a:rPr>
              <a:t>機関）</a:t>
            </a:r>
            <a:endParaRPr kumimoji="1" lang="en-US" altLang="ja-JP" sz="3600" b="1" dirty="0">
              <a:solidFill>
                <a:srgbClr val="1F2854"/>
              </a:solidFill>
            </a:endParaRPr>
          </a:p>
          <a:p>
            <a:r>
              <a:rPr kumimoji="1" lang="ja-JP" altLang="en-US" sz="3600" b="1">
                <a:solidFill>
                  <a:srgbClr val="1F2854"/>
                </a:solidFill>
              </a:rPr>
              <a:t>から</a:t>
            </a:r>
            <a:r>
              <a:rPr kumimoji="1" lang="ja-JP" altLang="en-US" sz="3600" b="1" dirty="0">
                <a:solidFill>
                  <a:srgbClr val="1F2854"/>
                </a:solidFill>
              </a:rPr>
              <a:t>のメッセージ</a:t>
            </a:r>
          </a:p>
        </p:txBody>
      </p:sp>
    </p:spTree>
    <p:extLst>
      <p:ext uri="{BB962C8B-B14F-4D97-AF65-F5344CB8AC3E}">
        <p14:creationId xmlns:p14="http://schemas.microsoft.com/office/powerpoint/2010/main" val="1887562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309981C-58F3-3D59-7FEB-746CE6BCE135}"/>
              </a:ext>
            </a:extLst>
          </p:cNvPr>
          <p:cNvPicPr>
            <a:picLocks noChangeAspect="1"/>
          </p:cNvPicPr>
          <p:nvPr userDrawn="1"/>
        </p:nvPicPr>
        <p:blipFill>
          <a:blip r:embed="rId2"/>
          <a:srcRect/>
          <a:stretch/>
        </p:blipFill>
        <p:spPr>
          <a:xfrm>
            <a:off x="3568" y="0"/>
            <a:ext cx="7556107" cy="10696861"/>
          </a:xfrm>
          <a:prstGeom prst="rect">
            <a:avLst/>
          </a:prstGeom>
        </p:spPr>
      </p:pic>
      <p:pic>
        <p:nvPicPr>
          <p:cNvPr id="15" name="Picture 14">
            <a:extLst>
              <a:ext uri="{FF2B5EF4-FFF2-40B4-BE49-F238E27FC236}">
                <a16:creationId xmlns:a16="http://schemas.microsoft.com/office/drawing/2014/main" id="{F545C7F5-8EDA-5A17-4CC6-FD16C833AC8B}"/>
              </a:ext>
            </a:extLst>
          </p:cNvPr>
          <p:cNvPicPr>
            <a:picLocks noChangeAspect="1"/>
          </p:cNvPicPr>
          <p:nvPr userDrawn="1"/>
        </p:nvPicPr>
        <p:blipFill>
          <a:blip r:embed="rId3"/>
          <a:stretch>
            <a:fillRect/>
          </a:stretch>
        </p:blipFill>
        <p:spPr>
          <a:xfrm>
            <a:off x="1966984" y="3543440"/>
            <a:ext cx="3478056" cy="4916042"/>
          </a:xfrm>
          <a:prstGeom prst="rect">
            <a:avLst/>
          </a:prstGeom>
        </p:spPr>
      </p:pic>
      <p:sp>
        <p:nvSpPr>
          <p:cNvPr id="3" name="TextBox 2">
            <a:extLst>
              <a:ext uri="{FF2B5EF4-FFF2-40B4-BE49-F238E27FC236}">
                <a16:creationId xmlns:a16="http://schemas.microsoft.com/office/drawing/2014/main" id="{2F738282-8929-E897-4551-D0E093E5C26A}"/>
              </a:ext>
            </a:extLst>
          </p:cNvPr>
          <p:cNvSpPr txBox="1">
            <a:spLocks/>
          </p:cNvSpPr>
          <p:nvPr userDrawn="1"/>
        </p:nvSpPr>
        <p:spPr>
          <a:xfrm>
            <a:off x="3246974" y="356342"/>
            <a:ext cx="2196000" cy="576000"/>
          </a:xfrm>
          <a:prstGeom prst="rect">
            <a:avLst/>
          </a:prstGeom>
          <a:solidFill>
            <a:srgbClr val="1F2854"/>
          </a:solidFill>
        </p:spPr>
        <p:txBody>
          <a:bodyPr wrap="square" bIns="0" rtlCol="0">
            <a:noAutofit/>
          </a:bodyPr>
          <a:lstStyle/>
          <a:p>
            <a:r>
              <a:rPr lang="en-GB" sz="1500" b="1" dirty="0">
                <a:solidFill>
                  <a:schemeClr val="bg1"/>
                </a:solidFill>
                <a:effectLst/>
                <a:latin typeface="Arial" panose="020B0604020202020204" pitchFamily="34" charset="0"/>
                <a:cs typeface="Arial" panose="020B0604020202020204" pitchFamily="34" charset="0"/>
              </a:rPr>
              <a:t>Action </a:t>
            </a:r>
            <a:br>
              <a:rPr lang="en-GB" sz="1500" b="1" dirty="0">
                <a:solidFill>
                  <a:schemeClr val="bg1"/>
                </a:solidFill>
                <a:effectLst/>
                <a:latin typeface="Arial" panose="020B0604020202020204" pitchFamily="34" charset="0"/>
                <a:cs typeface="Arial" panose="020B0604020202020204" pitchFamily="34" charset="0"/>
              </a:rPr>
            </a:br>
            <a:r>
              <a:rPr lang="en-GB" sz="1500" b="1" dirty="0">
                <a:solidFill>
                  <a:schemeClr val="bg1"/>
                </a:solidFill>
                <a:effectLst/>
                <a:latin typeface="Arial" panose="020B0604020202020204" pitchFamily="34" charset="0"/>
                <a:cs typeface="Arial" panose="020B0604020202020204" pitchFamily="34" charset="0"/>
              </a:rPr>
              <a:t>saves lives</a:t>
            </a:r>
            <a:endParaRPr lang="en-GB" sz="1500" b="1"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29F42CDD-01B9-97B4-D83E-673E9D40DFF6}"/>
              </a:ext>
            </a:extLst>
          </p:cNvPr>
          <p:cNvSpPr txBox="1">
            <a:spLocks noChangeAspect="1"/>
          </p:cNvSpPr>
          <p:nvPr userDrawn="1"/>
        </p:nvSpPr>
        <p:spPr>
          <a:xfrm>
            <a:off x="394127" y="2332463"/>
            <a:ext cx="6771419" cy="464383"/>
          </a:xfrm>
          <a:prstGeom prst="rect">
            <a:avLst/>
          </a:prstGeom>
          <a:solidFill>
            <a:srgbClr val="1F2854"/>
          </a:solidFill>
        </p:spPr>
        <p:txBody>
          <a:bodyPr wrap="square" bIns="0" rtlCol="0">
            <a:noAutofit/>
          </a:bodyPr>
          <a:lstStyle/>
          <a:p>
            <a:pPr algn="ctr"/>
            <a:r>
              <a:rPr lang="en-GB" sz="2400" b="1" dirty="0">
                <a:solidFill>
                  <a:schemeClr val="bg1"/>
                </a:solidFill>
                <a:effectLst/>
                <a:latin typeface="Arial" panose="020B0604020202020204" pitchFamily="34" charset="0"/>
                <a:cs typeface="Arial" panose="020B0604020202020204" pitchFamily="34" charset="0"/>
              </a:rPr>
              <a:t>Action saves lives.</a:t>
            </a:r>
            <a:endParaRPr lang="en-GB" sz="2400" b="1" dirty="0">
              <a:solidFill>
                <a:schemeClr val="bg1"/>
              </a:solidFill>
              <a:latin typeface="Arial" panose="020B0604020202020204" pitchFamily="34" charset="0"/>
              <a:cs typeface="Arial" panose="020B0604020202020204" pitchFamily="34" charset="0"/>
            </a:endParaRPr>
          </a:p>
        </p:txBody>
      </p:sp>
      <p:sp>
        <p:nvSpPr>
          <p:cNvPr id="2" name="テキスト ボックス 1">
            <a:extLst>
              <a:ext uri="{FF2B5EF4-FFF2-40B4-BE49-F238E27FC236}">
                <a16:creationId xmlns:a16="http://schemas.microsoft.com/office/drawing/2014/main" id="{44FCB237-4CE9-966F-80EA-2C44DE9E2810}"/>
              </a:ext>
            </a:extLst>
          </p:cNvPr>
          <p:cNvSpPr txBox="1"/>
          <p:nvPr userDrawn="1"/>
        </p:nvSpPr>
        <p:spPr>
          <a:xfrm>
            <a:off x="1059923" y="1581139"/>
            <a:ext cx="5439826" cy="830997"/>
          </a:xfrm>
          <a:prstGeom prst="rect">
            <a:avLst/>
          </a:prstGeom>
          <a:solidFill>
            <a:srgbClr val="1F2854"/>
          </a:solidFill>
        </p:spPr>
        <p:txBody>
          <a:bodyPr wrap="square" rtlCol="0">
            <a:spAutoFit/>
          </a:bodyPr>
          <a:lstStyle/>
          <a:p>
            <a:pPr algn="ctr"/>
            <a:r>
              <a:rPr kumimoji="1" lang="ja-JP" altLang="en-US" sz="4800" b="1" dirty="0">
                <a:solidFill>
                  <a:schemeClr val="bg1"/>
                </a:solidFill>
              </a:rPr>
              <a:t>ポスターメーカー</a:t>
            </a:r>
          </a:p>
        </p:txBody>
      </p:sp>
      <p:sp>
        <p:nvSpPr>
          <p:cNvPr id="5" name="テキスト ボックス 4">
            <a:extLst>
              <a:ext uri="{FF2B5EF4-FFF2-40B4-BE49-F238E27FC236}">
                <a16:creationId xmlns:a16="http://schemas.microsoft.com/office/drawing/2014/main" id="{9804F4A9-0C90-6A28-6567-78E0B0CAA1C1}"/>
              </a:ext>
            </a:extLst>
          </p:cNvPr>
          <p:cNvSpPr txBox="1"/>
          <p:nvPr userDrawn="1"/>
        </p:nvSpPr>
        <p:spPr>
          <a:xfrm>
            <a:off x="628671" y="2796846"/>
            <a:ext cx="6302327" cy="461665"/>
          </a:xfrm>
          <a:prstGeom prst="rect">
            <a:avLst/>
          </a:prstGeom>
          <a:solidFill>
            <a:srgbClr val="1F2854"/>
          </a:solidFill>
        </p:spPr>
        <p:txBody>
          <a:bodyPr wrap="square" rtlCol="0">
            <a:spAutoFit/>
          </a:bodyPr>
          <a:lstStyle/>
          <a:p>
            <a:pPr algn="ctr"/>
            <a:r>
              <a:rPr kumimoji="1" lang="ja-JP" altLang="en-US" sz="2400" b="1">
                <a:solidFill>
                  <a:schemeClr val="bg1"/>
                </a:solidFill>
              </a:rPr>
              <a:t>５月５日</a:t>
            </a:r>
            <a:r>
              <a:rPr kumimoji="1" lang="en-US" altLang="ja-JP" sz="2400" b="1" dirty="0">
                <a:solidFill>
                  <a:schemeClr val="bg1"/>
                </a:solidFill>
              </a:rPr>
              <a:t> </a:t>
            </a:r>
            <a:r>
              <a:rPr kumimoji="1" lang="ja-JP" altLang="en-US" sz="2400" b="1">
                <a:solidFill>
                  <a:schemeClr val="bg1"/>
                </a:solidFill>
              </a:rPr>
              <a:t>世界手指衛生の日</a:t>
            </a:r>
            <a:endParaRPr kumimoji="1" lang="ja-JP" altLang="en-US" sz="2400" b="1" dirty="0">
              <a:solidFill>
                <a:schemeClr val="bg1"/>
              </a:solidFill>
            </a:endParaRPr>
          </a:p>
        </p:txBody>
      </p:sp>
      <p:sp>
        <p:nvSpPr>
          <p:cNvPr id="6" name="テキスト ボックス 5">
            <a:extLst>
              <a:ext uri="{FF2B5EF4-FFF2-40B4-BE49-F238E27FC236}">
                <a16:creationId xmlns:a16="http://schemas.microsoft.com/office/drawing/2014/main" id="{466B9253-6A6C-CC0F-7594-4E7906C46D61}"/>
              </a:ext>
            </a:extLst>
          </p:cNvPr>
          <p:cNvSpPr txBox="1"/>
          <p:nvPr userDrawn="1"/>
        </p:nvSpPr>
        <p:spPr>
          <a:xfrm>
            <a:off x="289105" y="8415811"/>
            <a:ext cx="6876441" cy="1323439"/>
          </a:xfrm>
          <a:prstGeom prst="rect">
            <a:avLst/>
          </a:prstGeom>
          <a:solidFill>
            <a:srgbClr val="FEF1E8"/>
          </a:solidFill>
        </p:spPr>
        <p:txBody>
          <a:bodyPr wrap="square" rtlCol="0">
            <a:spAutoFit/>
          </a:bodyPr>
          <a:lstStyle/>
          <a:p>
            <a:pPr algn="ctr"/>
            <a:r>
              <a:rPr kumimoji="1" lang="ja-JP" altLang="en-US" sz="2000" b="1" dirty="0">
                <a:solidFill>
                  <a:srgbClr val="1F2854"/>
                </a:solidFill>
              </a:rPr>
              <a:t>自分達の</a:t>
            </a:r>
            <a:r>
              <a:rPr kumimoji="1" lang="ja-JP" altLang="en-US" sz="2000" b="1">
                <a:solidFill>
                  <a:srgbClr val="1F2854"/>
                </a:solidFill>
              </a:rPr>
              <a:t>５月５日</a:t>
            </a:r>
            <a:r>
              <a:rPr kumimoji="1" lang="en-US" altLang="ja-JP" sz="2000" b="1" dirty="0">
                <a:solidFill>
                  <a:srgbClr val="1F2854"/>
                </a:solidFill>
              </a:rPr>
              <a:t> </a:t>
            </a:r>
            <a:r>
              <a:rPr kumimoji="1" lang="ja-JP" altLang="en-US" sz="2000" b="1">
                <a:solidFill>
                  <a:srgbClr val="1F2854"/>
                </a:solidFill>
              </a:rPr>
              <a:t>世界手指衛生の日キャンペーンの</a:t>
            </a:r>
            <a:endParaRPr kumimoji="1" lang="en-US" altLang="ja-JP" sz="2000" b="1" dirty="0">
              <a:solidFill>
                <a:srgbClr val="1F2854"/>
              </a:solidFill>
            </a:endParaRPr>
          </a:p>
          <a:p>
            <a:pPr algn="ctr"/>
            <a:r>
              <a:rPr kumimoji="1" lang="ja-JP" altLang="en-US" sz="2000" b="1">
                <a:solidFill>
                  <a:srgbClr val="1F2854"/>
                </a:solidFill>
              </a:rPr>
              <a:t>ポスター</a:t>
            </a:r>
            <a:r>
              <a:rPr kumimoji="1" lang="ja-JP" altLang="en-US" sz="2000" b="1" dirty="0">
                <a:solidFill>
                  <a:srgbClr val="1F2854"/>
                </a:solidFill>
              </a:rPr>
              <a:t>を作成して印刷・投稿ができます。</a:t>
            </a:r>
            <a:endParaRPr kumimoji="1" lang="en-US" altLang="ja-JP" sz="2000" b="1" dirty="0">
              <a:solidFill>
                <a:srgbClr val="1F2854"/>
              </a:solidFill>
            </a:endParaRPr>
          </a:p>
          <a:p>
            <a:pPr algn="ctr"/>
            <a:r>
              <a:rPr kumimoji="1" lang="ja-JP" altLang="en-US" sz="2000" b="1" dirty="0">
                <a:solidFill>
                  <a:srgbClr val="1F2854"/>
                </a:solidFill>
              </a:rPr>
              <a:t>同僚や友人と共有し、手指衛生の意識と必要性を</a:t>
            </a:r>
            <a:endParaRPr kumimoji="1" lang="en-US" altLang="ja-JP" sz="2000" b="1" dirty="0">
              <a:solidFill>
                <a:srgbClr val="1F2854"/>
              </a:solidFill>
            </a:endParaRPr>
          </a:p>
          <a:p>
            <a:pPr algn="ctr"/>
            <a:r>
              <a:rPr kumimoji="1" lang="ja-JP" altLang="en-US" sz="2000" b="1" dirty="0">
                <a:solidFill>
                  <a:srgbClr val="1F2854"/>
                </a:solidFill>
              </a:rPr>
              <a:t>広めていきましょう！</a:t>
            </a:r>
          </a:p>
        </p:txBody>
      </p:sp>
      <p:sp>
        <p:nvSpPr>
          <p:cNvPr id="8" name="テキスト ボックス 7">
            <a:extLst>
              <a:ext uri="{FF2B5EF4-FFF2-40B4-BE49-F238E27FC236}">
                <a16:creationId xmlns:a16="http://schemas.microsoft.com/office/drawing/2014/main" id="{EBD928FA-8A3B-2A70-8514-EC3B6D112E46}"/>
              </a:ext>
            </a:extLst>
          </p:cNvPr>
          <p:cNvSpPr txBox="1"/>
          <p:nvPr userDrawn="1"/>
        </p:nvSpPr>
        <p:spPr>
          <a:xfrm>
            <a:off x="2748705" y="9663098"/>
            <a:ext cx="2062264" cy="395302"/>
          </a:xfrm>
          <a:prstGeom prst="rect">
            <a:avLst/>
          </a:prstGeom>
          <a:solidFill>
            <a:srgbClr val="FFF2E8"/>
          </a:solidFill>
        </p:spPr>
        <p:txBody>
          <a:bodyPr wrap="none" rtlCol="0">
            <a:normAutofit lnSpcReduction="10000"/>
          </a:bodyPr>
          <a:lstStyle/>
          <a:p>
            <a:pPr algn="l"/>
            <a:r>
              <a:rPr lang="en" altLang="ja-JP" sz="2117" b="1" i="0" u="none" strike="noStrike" kern="1200" dirty="0">
                <a:solidFill>
                  <a:srgbClr val="1F2854"/>
                </a:solidFill>
                <a:effectLst/>
                <a:latin typeface="+mn-lt"/>
                <a:ea typeface="+mn-ea"/>
                <a:cs typeface="+mn-cs"/>
              </a:rPr>
              <a:t>#</a:t>
            </a:r>
            <a:r>
              <a:rPr lang="en" altLang="ja-JP" sz="2117" b="1" i="0" u="none" strike="noStrike" kern="1200" dirty="0" err="1">
                <a:solidFill>
                  <a:srgbClr val="1F2854"/>
                </a:solidFill>
                <a:effectLst/>
                <a:latin typeface="+mn-lt"/>
                <a:ea typeface="+mn-ea"/>
                <a:cs typeface="+mn-cs"/>
              </a:rPr>
              <a:t>handhygiene</a:t>
            </a:r>
            <a:endParaRPr kumimoji="1" lang="ja-JP" altLang="en-US" sz="1100" b="1" dirty="0">
              <a:solidFill>
                <a:srgbClr val="1F285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274600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oster_Ligh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1E0C22F-1E8A-F015-4DD5-BA497179F497}"/>
              </a:ext>
            </a:extLst>
          </p:cNvPr>
          <p:cNvPicPr>
            <a:picLocks noChangeAspect="1"/>
          </p:cNvPicPr>
          <p:nvPr userDrawn="1"/>
        </p:nvPicPr>
        <p:blipFill>
          <a:blip r:embed="rId2"/>
          <a:stretch>
            <a:fillRect/>
          </a:stretch>
        </p:blipFill>
        <p:spPr>
          <a:xfrm>
            <a:off x="-1" y="136"/>
            <a:ext cx="7559675" cy="10691540"/>
          </a:xfrm>
          <a:prstGeom prst="rect">
            <a:avLst/>
          </a:prstGeom>
        </p:spPr>
      </p:pic>
      <p:sp>
        <p:nvSpPr>
          <p:cNvPr id="4" name="Picture Placeholder 28">
            <a:extLst>
              <a:ext uri="{FF2B5EF4-FFF2-40B4-BE49-F238E27FC236}">
                <a16:creationId xmlns:a16="http://schemas.microsoft.com/office/drawing/2014/main" id="{60349B34-2C09-DF54-D808-1F5AB7F5D5BC}"/>
              </a:ext>
            </a:extLst>
          </p:cNvPr>
          <p:cNvSpPr>
            <a:spLocks noGrp="1"/>
          </p:cNvSpPr>
          <p:nvPr>
            <p:ph type="pic" sz="quarter" idx="50" hasCustomPrompt="1"/>
          </p:nvPr>
        </p:nvSpPr>
        <p:spPr>
          <a:xfrm>
            <a:off x="5162400" y="3279600"/>
            <a:ext cx="2271600" cy="2271600"/>
          </a:xfrm>
          <a:prstGeom prst="ellipse">
            <a:avLst/>
          </a:prstGeom>
          <a:noFill/>
          <a:ln w="76200" cap="sq">
            <a:noFill/>
            <a:miter lim="800000"/>
          </a:ln>
          <a:effectLst/>
        </p:spPr>
        <p:txBody>
          <a:bodyPr>
            <a:normAutofit/>
          </a:bodyPr>
          <a:lstStyle>
            <a:lvl1pPr marL="0" marR="0" indent="0" algn="ctr" defTabSz="755934" rtl="0" eaLnBrk="1" fontAlgn="auto" latinLnBrk="0" hangingPunct="1">
              <a:lnSpc>
                <a:spcPct val="90000"/>
              </a:lnSpc>
              <a:spcBef>
                <a:spcPts val="827"/>
              </a:spcBef>
              <a:spcAft>
                <a:spcPts val="0"/>
              </a:spcAft>
              <a:buClrTx/>
              <a:buSzTx/>
              <a:buFontTx/>
              <a:buNone/>
              <a:tabLst/>
              <a:defRPr sz="1400">
                <a:solidFill>
                  <a:srgbClr val="1F2854"/>
                </a:solidFill>
                <a:latin typeface="Arial" panose="020B0604020202020204" pitchFamily="34" charset="0"/>
                <a:cs typeface="Arial" panose="020B0604020202020204" pitchFamily="34" charset="0"/>
              </a:defRPr>
            </a:lvl1pPr>
          </a:lstStyle>
          <a:p>
            <a:pPr marL="0" marR="0" lvl="0" indent="0" algn="ctr" defTabSz="755934" rtl="0" eaLnBrk="1" fontAlgn="auto" latinLnBrk="0" hangingPunct="1">
              <a:lnSpc>
                <a:spcPct val="90000"/>
              </a:lnSpc>
              <a:spcBef>
                <a:spcPts val="827"/>
              </a:spcBef>
              <a:spcAft>
                <a:spcPts val="0"/>
              </a:spcAft>
              <a:buClrTx/>
              <a:buSzTx/>
              <a:buFontTx/>
              <a:buNone/>
              <a:tabLst/>
              <a:defRPr/>
            </a:pPr>
            <a:r>
              <a:rPr lang="en-JM" altLang="ja-JP" dirty="0" err="1"/>
              <a:t>このアイコンをクリックして写真を挿入してください</a:t>
            </a:r>
            <a:endParaRPr lang="en-JM" altLang="ja-JP" dirty="0"/>
          </a:p>
        </p:txBody>
      </p:sp>
      <p:sp>
        <p:nvSpPr>
          <p:cNvPr id="10" name="Picture Placeholder 2">
            <a:extLst>
              <a:ext uri="{FF2B5EF4-FFF2-40B4-BE49-F238E27FC236}">
                <a16:creationId xmlns:a16="http://schemas.microsoft.com/office/drawing/2014/main" id="{44966348-AA5B-C3B1-C6F2-DDA846050EDC}"/>
              </a:ext>
            </a:extLst>
          </p:cNvPr>
          <p:cNvSpPr>
            <a:spLocks noGrp="1"/>
          </p:cNvSpPr>
          <p:nvPr>
            <p:ph type="pic" sz="quarter" idx="51" hasCustomPrompt="1"/>
          </p:nvPr>
        </p:nvSpPr>
        <p:spPr>
          <a:xfrm>
            <a:off x="409789" y="388433"/>
            <a:ext cx="2197100" cy="792163"/>
          </a:xfrm>
        </p:spPr>
        <p:txBody>
          <a:bodyPr lIns="0" tIns="0" rIns="0" bIns="0">
            <a:noAutofit/>
          </a:bodyPr>
          <a:lstStyle>
            <a:lvl1pPr marL="0" indent="0">
              <a:spcBef>
                <a:spcPts val="600"/>
              </a:spcBef>
              <a:buFontTx/>
              <a:buNone/>
              <a:defRPr sz="1400"/>
            </a:lvl1pPr>
          </a:lstStyle>
          <a:p>
            <a:r>
              <a:rPr lang="en-US" altLang="ja-JP" dirty="0" err="1"/>
              <a:t>このアイコンをクリックして組織のロゴを追加してください</a:t>
            </a:r>
            <a:endParaRPr lang="en-US" altLang="ja-JP" dirty="0"/>
          </a:p>
        </p:txBody>
      </p:sp>
      <p:sp>
        <p:nvSpPr>
          <p:cNvPr id="2" name="テキスト ボックス 1">
            <a:extLst>
              <a:ext uri="{FF2B5EF4-FFF2-40B4-BE49-F238E27FC236}">
                <a16:creationId xmlns:a16="http://schemas.microsoft.com/office/drawing/2014/main" id="{E4ACC711-3074-9BF7-EED7-21AC70BBD009}"/>
              </a:ext>
            </a:extLst>
          </p:cNvPr>
          <p:cNvSpPr txBox="1"/>
          <p:nvPr userDrawn="1"/>
        </p:nvSpPr>
        <p:spPr>
          <a:xfrm>
            <a:off x="207927" y="2082660"/>
            <a:ext cx="6937939" cy="914400"/>
          </a:xfrm>
          <a:prstGeom prst="rect">
            <a:avLst/>
          </a:prstGeom>
          <a:solidFill>
            <a:srgbClr val="F2E9D9"/>
          </a:solidFill>
        </p:spPr>
        <p:txBody>
          <a:bodyPr wrap="none" rtlCol="0">
            <a:normAutofit/>
          </a:bodyPr>
          <a:lstStyle/>
          <a:p>
            <a:pPr algn="l"/>
            <a:r>
              <a:rPr kumimoji="1" lang="ja-JP" altLang="en-US" sz="4800" b="0">
                <a:solidFill>
                  <a:srgbClr val="323A60"/>
                </a:solidFill>
                <a:latin typeface="HGPSoeiKakugothicUB" panose="020B0900000000000000" pitchFamily="34" charset="-128"/>
                <a:ea typeface="HGPSoeiKakugothicUB" panose="020B0900000000000000" pitchFamily="34" charset="-128"/>
                <a:cs typeface="Arial" panose="020B0604020202020204" pitchFamily="34" charset="0"/>
              </a:rPr>
              <a:t>その手指衛生が</a:t>
            </a:r>
            <a:r>
              <a:rPr kumimoji="1" lang="en-US" altLang="ja-JP" sz="4800" b="0" dirty="0">
                <a:solidFill>
                  <a:srgbClr val="323A60"/>
                </a:solidFill>
                <a:latin typeface="HGPSoeiKakugothicUB" panose="020B0900000000000000" pitchFamily="34" charset="-128"/>
                <a:ea typeface="HGPSoeiKakugothicUB" panose="020B0900000000000000" pitchFamily="34" charset="-128"/>
                <a:cs typeface="Arial" panose="020B0604020202020204" pitchFamily="34" charset="0"/>
              </a:rPr>
              <a:t> </a:t>
            </a:r>
            <a:r>
              <a:rPr kumimoji="1" lang="ja-JP" altLang="en-US" sz="4800" b="0">
                <a:solidFill>
                  <a:srgbClr val="323A60"/>
                </a:solidFill>
                <a:latin typeface="HGPSoeiKakugothicUB" panose="020B0900000000000000" pitchFamily="34" charset="-128"/>
                <a:ea typeface="HGPSoeiKakugothicUB" panose="020B0900000000000000" pitchFamily="34" charset="-128"/>
                <a:cs typeface="Arial" panose="020B0604020202020204" pitchFamily="34" charset="0"/>
              </a:rPr>
              <a:t>命を守る</a:t>
            </a:r>
            <a:endParaRPr kumimoji="1" lang="ja-JP" altLang="en-US" sz="4800" b="0" dirty="0">
              <a:solidFill>
                <a:srgbClr val="323A60"/>
              </a:solidFill>
              <a:latin typeface="HGPSoeiKakugothicUB" panose="020B0900000000000000" pitchFamily="34" charset="-128"/>
              <a:ea typeface="HGPSoeiKakugothicUB" panose="020B0900000000000000" pitchFamily="34" charset="-128"/>
              <a:cs typeface="Arial" panose="020B0604020202020204" pitchFamily="34" charset="0"/>
            </a:endParaRPr>
          </a:p>
        </p:txBody>
      </p:sp>
      <p:sp>
        <p:nvSpPr>
          <p:cNvPr id="3" name="テキスト ボックス 2">
            <a:extLst>
              <a:ext uri="{FF2B5EF4-FFF2-40B4-BE49-F238E27FC236}">
                <a16:creationId xmlns:a16="http://schemas.microsoft.com/office/drawing/2014/main" id="{492FE52A-95C4-63F1-5177-7F8A233B4B46}"/>
              </a:ext>
            </a:extLst>
          </p:cNvPr>
          <p:cNvSpPr txBox="1"/>
          <p:nvPr userDrawn="1"/>
        </p:nvSpPr>
        <p:spPr>
          <a:xfrm>
            <a:off x="2456256" y="1342920"/>
            <a:ext cx="1134469" cy="914400"/>
          </a:xfrm>
          <a:prstGeom prst="rect">
            <a:avLst/>
          </a:prstGeom>
          <a:noFill/>
        </p:spPr>
        <p:txBody>
          <a:bodyPr wrap="none" rtlCol="0">
            <a:normAutofit/>
          </a:bodyPr>
          <a:lstStyle/>
          <a:p>
            <a:pPr algn="l"/>
            <a:r>
              <a:rPr kumimoji="1" lang="ja-JP" altLang="en-US" sz="4800" b="1">
                <a:solidFill>
                  <a:srgbClr val="323A60"/>
                </a:solidFill>
                <a:latin typeface="HGPSoeiKakugothicUB" panose="020B0900000000000000" pitchFamily="34" charset="-128"/>
                <a:ea typeface="HGPSoeiKakugothicUB" panose="020B0900000000000000" pitchFamily="34" charset="-128"/>
                <a:cs typeface="Arial" panose="020B0604020202020204" pitchFamily="34" charset="0"/>
              </a:rPr>
              <a:t>！</a:t>
            </a:r>
            <a:endParaRPr kumimoji="1" lang="ja-JP" altLang="en-US" sz="4800" b="1" dirty="0">
              <a:solidFill>
                <a:srgbClr val="323A60"/>
              </a:solidFill>
              <a:latin typeface="HGPSoeiKakugothicUB" panose="020B0900000000000000" pitchFamily="34" charset="-128"/>
              <a:ea typeface="HGPSoeiKakugothicUB" panose="020B0900000000000000" pitchFamily="34" charset="-128"/>
              <a:cs typeface="Arial" panose="020B0604020202020204" pitchFamily="34" charset="0"/>
            </a:endParaRPr>
          </a:p>
        </p:txBody>
      </p:sp>
    </p:spTree>
    <p:extLst>
      <p:ext uri="{BB962C8B-B14F-4D97-AF65-F5344CB8AC3E}">
        <p14:creationId xmlns:p14="http://schemas.microsoft.com/office/powerpoint/2010/main" val="1363531917"/>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oster_Dark">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DAFA8C3-012E-7787-87CF-29A03E76CFB8}"/>
              </a:ext>
            </a:extLst>
          </p:cNvPr>
          <p:cNvPicPr>
            <a:picLocks noChangeAspect="1"/>
          </p:cNvPicPr>
          <p:nvPr userDrawn="1"/>
        </p:nvPicPr>
        <p:blipFill>
          <a:blip r:embed="rId2"/>
          <a:stretch>
            <a:fillRect/>
          </a:stretch>
        </p:blipFill>
        <p:spPr>
          <a:xfrm>
            <a:off x="-1" y="136"/>
            <a:ext cx="7559675" cy="10691540"/>
          </a:xfrm>
          <a:prstGeom prst="rect">
            <a:avLst/>
          </a:prstGeom>
        </p:spPr>
      </p:pic>
      <p:sp>
        <p:nvSpPr>
          <p:cNvPr id="4" name="Picture Placeholder 28">
            <a:extLst>
              <a:ext uri="{FF2B5EF4-FFF2-40B4-BE49-F238E27FC236}">
                <a16:creationId xmlns:a16="http://schemas.microsoft.com/office/drawing/2014/main" id="{60349B34-2C09-DF54-D808-1F5AB7F5D5BC}"/>
              </a:ext>
            </a:extLst>
          </p:cNvPr>
          <p:cNvSpPr>
            <a:spLocks noGrp="1"/>
          </p:cNvSpPr>
          <p:nvPr>
            <p:ph type="pic" sz="quarter" idx="50" hasCustomPrompt="1"/>
          </p:nvPr>
        </p:nvSpPr>
        <p:spPr>
          <a:xfrm>
            <a:off x="5162400" y="3279600"/>
            <a:ext cx="2271600" cy="2271600"/>
          </a:xfrm>
          <a:prstGeom prst="ellipse">
            <a:avLst/>
          </a:prstGeom>
          <a:noFill/>
          <a:ln w="76200" cap="sq">
            <a:noFill/>
            <a:miter lim="800000"/>
          </a:ln>
          <a:effectLst/>
        </p:spPr>
        <p:txBody>
          <a:bodyPr>
            <a:normAutofit/>
          </a:bodyPr>
          <a:lstStyle>
            <a:lvl1pPr marL="0" marR="0" indent="0" algn="ctr" defTabSz="755934" rtl="0" eaLnBrk="1" fontAlgn="auto" latinLnBrk="0" hangingPunct="1">
              <a:lnSpc>
                <a:spcPct val="90000"/>
              </a:lnSpc>
              <a:spcBef>
                <a:spcPts val="827"/>
              </a:spcBef>
              <a:spcAft>
                <a:spcPts val="0"/>
              </a:spcAft>
              <a:buClrTx/>
              <a:buSzTx/>
              <a:buFontTx/>
              <a:buNone/>
              <a:tabLst/>
              <a:defRPr sz="1400">
                <a:solidFill>
                  <a:schemeClr val="bg1"/>
                </a:solidFill>
                <a:latin typeface="Arial" panose="020B0604020202020204" pitchFamily="34" charset="0"/>
                <a:cs typeface="Arial" panose="020B0604020202020204" pitchFamily="34" charset="0"/>
              </a:defRPr>
            </a:lvl1pPr>
          </a:lstStyle>
          <a:p>
            <a:pPr marL="0" marR="0" lvl="0" indent="0" algn="ctr" defTabSz="755934" rtl="0" eaLnBrk="1" fontAlgn="auto" latinLnBrk="0" hangingPunct="1">
              <a:lnSpc>
                <a:spcPct val="90000"/>
              </a:lnSpc>
              <a:spcBef>
                <a:spcPts val="827"/>
              </a:spcBef>
              <a:spcAft>
                <a:spcPts val="0"/>
              </a:spcAft>
              <a:buClrTx/>
              <a:buSzTx/>
              <a:buFontTx/>
              <a:buNone/>
              <a:tabLst/>
              <a:defRPr/>
            </a:pPr>
            <a:r>
              <a:rPr lang="en-JM" altLang="ja-JP" dirty="0" err="1"/>
              <a:t>このアイコンをクリックして写真を挿入してください</a:t>
            </a:r>
            <a:endParaRPr lang="en-JM" altLang="ja-JP" dirty="0"/>
          </a:p>
        </p:txBody>
      </p:sp>
      <p:sp>
        <p:nvSpPr>
          <p:cNvPr id="8" name="Picture Placeholder 2">
            <a:extLst>
              <a:ext uri="{FF2B5EF4-FFF2-40B4-BE49-F238E27FC236}">
                <a16:creationId xmlns:a16="http://schemas.microsoft.com/office/drawing/2014/main" id="{6F713546-0770-F9B5-D00A-8BA0B3CE8B74}"/>
              </a:ext>
            </a:extLst>
          </p:cNvPr>
          <p:cNvSpPr>
            <a:spLocks noGrp="1"/>
          </p:cNvSpPr>
          <p:nvPr>
            <p:ph type="pic" sz="quarter" idx="51" hasCustomPrompt="1"/>
          </p:nvPr>
        </p:nvSpPr>
        <p:spPr>
          <a:xfrm>
            <a:off x="409789" y="388433"/>
            <a:ext cx="2197100" cy="792163"/>
          </a:xfrm>
        </p:spPr>
        <p:txBody>
          <a:bodyPr lIns="0" tIns="0" rIns="0" bIns="0">
            <a:noAutofit/>
          </a:bodyPr>
          <a:lstStyle>
            <a:lvl1pPr marL="0" indent="0">
              <a:spcBef>
                <a:spcPts val="600"/>
              </a:spcBef>
              <a:buFontTx/>
              <a:buNone/>
              <a:defRPr sz="1400"/>
            </a:lvl1pPr>
          </a:lstStyle>
          <a:p>
            <a:r>
              <a:rPr lang="en-US" altLang="ja-JP" dirty="0" err="1"/>
              <a:t>このアイコンをクリックして組織のロゴを追加してください</a:t>
            </a:r>
            <a:endParaRPr lang="en-US" altLang="ja-JP" dirty="0"/>
          </a:p>
        </p:txBody>
      </p:sp>
      <p:sp>
        <p:nvSpPr>
          <p:cNvPr id="2" name="テキスト ボックス 1">
            <a:extLst>
              <a:ext uri="{FF2B5EF4-FFF2-40B4-BE49-F238E27FC236}">
                <a16:creationId xmlns:a16="http://schemas.microsoft.com/office/drawing/2014/main" id="{5F3BFF0B-D7BA-43B5-A335-C31EDDC43E63}"/>
              </a:ext>
            </a:extLst>
          </p:cNvPr>
          <p:cNvSpPr txBox="1"/>
          <p:nvPr userDrawn="1"/>
        </p:nvSpPr>
        <p:spPr>
          <a:xfrm>
            <a:off x="207928" y="2082660"/>
            <a:ext cx="6090272" cy="914400"/>
          </a:xfrm>
          <a:prstGeom prst="rect">
            <a:avLst/>
          </a:prstGeom>
          <a:solidFill>
            <a:srgbClr val="323A60"/>
          </a:solidFill>
        </p:spPr>
        <p:txBody>
          <a:bodyPr wrap="none" rtlCol="0">
            <a:normAutofit/>
          </a:bodyPr>
          <a:lstStyle/>
          <a:p>
            <a:pPr algn="l"/>
            <a:r>
              <a:rPr kumimoji="1" lang="ja-JP" altLang="en-US" sz="4800" b="0">
                <a:solidFill>
                  <a:srgbClr val="F2E9D9"/>
                </a:solidFill>
                <a:latin typeface="HGPSoeiKakugothicUB" panose="020B0900000000000000" pitchFamily="34" charset="-128"/>
                <a:ea typeface="HGPSoeiKakugothicUB" panose="020B0900000000000000" pitchFamily="34" charset="-128"/>
                <a:cs typeface="Arial" panose="020B0604020202020204" pitchFamily="34" charset="0"/>
              </a:rPr>
              <a:t>その手指衛生が</a:t>
            </a:r>
            <a:r>
              <a:rPr kumimoji="1" lang="en-US" altLang="ja-JP" sz="4800" b="0" dirty="0">
                <a:solidFill>
                  <a:srgbClr val="F2E9D9"/>
                </a:solidFill>
                <a:latin typeface="HGPSoeiKakugothicUB" panose="020B0900000000000000" pitchFamily="34" charset="-128"/>
                <a:ea typeface="HGPSoeiKakugothicUB" panose="020B0900000000000000" pitchFamily="34" charset="-128"/>
                <a:cs typeface="Arial" panose="020B0604020202020204" pitchFamily="34" charset="0"/>
              </a:rPr>
              <a:t> </a:t>
            </a:r>
            <a:r>
              <a:rPr kumimoji="1" lang="ja-JP" altLang="en-US" sz="4800" b="0">
                <a:solidFill>
                  <a:srgbClr val="F2E9D9"/>
                </a:solidFill>
                <a:latin typeface="HGPSoeiKakugothicUB" panose="020B0900000000000000" pitchFamily="34" charset="-128"/>
                <a:ea typeface="HGPSoeiKakugothicUB" panose="020B0900000000000000" pitchFamily="34" charset="-128"/>
                <a:cs typeface="Arial" panose="020B0604020202020204" pitchFamily="34" charset="0"/>
              </a:rPr>
              <a:t>命を守る</a:t>
            </a:r>
            <a:endParaRPr kumimoji="1" lang="ja-JP" altLang="en-US" sz="4800" b="0" dirty="0">
              <a:solidFill>
                <a:srgbClr val="F2E9D9"/>
              </a:solidFill>
              <a:latin typeface="HGPSoeiKakugothicUB" panose="020B0900000000000000" pitchFamily="34" charset="-128"/>
              <a:ea typeface="HGPSoeiKakugothicUB" panose="020B0900000000000000" pitchFamily="34" charset="-128"/>
              <a:cs typeface="Arial" panose="020B0604020202020204" pitchFamily="34" charset="0"/>
            </a:endParaRPr>
          </a:p>
        </p:txBody>
      </p:sp>
      <p:sp>
        <p:nvSpPr>
          <p:cNvPr id="3" name="テキスト ボックス 2">
            <a:extLst>
              <a:ext uri="{FF2B5EF4-FFF2-40B4-BE49-F238E27FC236}">
                <a16:creationId xmlns:a16="http://schemas.microsoft.com/office/drawing/2014/main" id="{A3C58195-F6EE-CDC9-6DEF-9CF577139E18}"/>
              </a:ext>
            </a:extLst>
          </p:cNvPr>
          <p:cNvSpPr txBox="1"/>
          <p:nvPr userDrawn="1"/>
        </p:nvSpPr>
        <p:spPr>
          <a:xfrm>
            <a:off x="2456256" y="1342920"/>
            <a:ext cx="995861" cy="914400"/>
          </a:xfrm>
          <a:prstGeom prst="rect">
            <a:avLst/>
          </a:prstGeom>
          <a:noFill/>
        </p:spPr>
        <p:txBody>
          <a:bodyPr wrap="none" rtlCol="0">
            <a:normAutofit/>
          </a:bodyPr>
          <a:lstStyle/>
          <a:p>
            <a:pPr algn="l"/>
            <a:r>
              <a:rPr kumimoji="1" lang="ja-JP" altLang="en-US" sz="4800" b="1">
                <a:solidFill>
                  <a:srgbClr val="F2E9D9"/>
                </a:solidFill>
                <a:latin typeface="HGPSoeiKakugothicUB" panose="020B0900000000000000" pitchFamily="34" charset="-128"/>
                <a:ea typeface="HGPSoeiKakugothicUB" panose="020B0900000000000000" pitchFamily="34" charset="-128"/>
                <a:cs typeface="Arial" panose="020B0604020202020204" pitchFamily="34" charset="0"/>
              </a:rPr>
              <a:t>！</a:t>
            </a:r>
            <a:endParaRPr kumimoji="1" lang="ja-JP" altLang="en-US" sz="4800" b="1" dirty="0">
              <a:solidFill>
                <a:srgbClr val="F2E9D9"/>
              </a:solidFill>
              <a:latin typeface="HGPSoeiKakugothicUB" panose="020B0900000000000000" pitchFamily="34" charset="-128"/>
              <a:ea typeface="HGPSoeiKakugothicUB" panose="020B0900000000000000" pitchFamily="34" charset="-128"/>
              <a:cs typeface="Arial" panose="020B0604020202020204" pitchFamily="34" charset="0"/>
            </a:endParaRPr>
          </a:p>
        </p:txBody>
      </p:sp>
    </p:spTree>
    <p:extLst>
      <p:ext uri="{BB962C8B-B14F-4D97-AF65-F5344CB8AC3E}">
        <p14:creationId xmlns:p14="http://schemas.microsoft.com/office/powerpoint/2010/main" val="422535927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1A48D6-8936-F44D-98F2-39436E39D551}"/>
              </a:ext>
            </a:extLst>
          </p:cNvPr>
          <p:cNvPicPr>
            <a:picLocks noChangeAspect="1"/>
          </p:cNvPicPr>
          <p:nvPr userDrawn="1"/>
        </p:nvPicPr>
        <p:blipFill>
          <a:blip r:embed="rId2"/>
          <a:srcRect/>
          <a:stretch/>
        </p:blipFill>
        <p:spPr>
          <a:xfrm>
            <a:off x="396240" y="1982836"/>
            <a:ext cx="6803776" cy="4887039"/>
          </a:xfrm>
          <a:prstGeom prst="rect">
            <a:avLst/>
          </a:prstGeom>
        </p:spPr>
      </p:pic>
      <p:sp>
        <p:nvSpPr>
          <p:cNvPr id="4" name="Rectangle 3">
            <a:extLst>
              <a:ext uri="{FF2B5EF4-FFF2-40B4-BE49-F238E27FC236}">
                <a16:creationId xmlns:a16="http://schemas.microsoft.com/office/drawing/2014/main" id="{3370B01A-FBAA-B63A-5567-6A0708300C75}"/>
              </a:ext>
            </a:extLst>
          </p:cNvPr>
          <p:cNvSpPr/>
          <p:nvPr userDrawn="1"/>
        </p:nvSpPr>
        <p:spPr>
          <a:xfrm>
            <a:off x="0" y="7277196"/>
            <a:ext cx="7559675" cy="3414617"/>
          </a:xfrm>
          <a:prstGeom prst="rect">
            <a:avLst/>
          </a:prstGeom>
          <a:solidFill>
            <a:srgbClr val="EE7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E7920"/>
              </a:solidFill>
            </a:endParaRPr>
          </a:p>
        </p:txBody>
      </p:sp>
    </p:spTree>
    <p:extLst>
      <p:ext uri="{BB962C8B-B14F-4D97-AF65-F5344CB8AC3E}">
        <p14:creationId xmlns:p14="http://schemas.microsoft.com/office/powerpoint/2010/main" val="1988134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321E96-04B9-E11F-EB3B-47555760DE38}"/>
              </a:ext>
            </a:extLst>
          </p:cNvPr>
          <p:cNvPicPr>
            <a:picLocks noChangeAspect="1"/>
          </p:cNvPicPr>
          <p:nvPr userDrawn="1"/>
        </p:nvPicPr>
        <p:blipFill>
          <a:blip r:embed="rId2"/>
          <a:srcRect/>
          <a:stretch/>
        </p:blipFill>
        <p:spPr>
          <a:xfrm>
            <a:off x="650093" y="2011180"/>
            <a:ext cx="6216299" cy="4985726"/>
          </a:xfrm>
          <a:prstGeom prst="rect">
            <a:avLst/>
          </a:prstGeom>
        </p:spPr>
      </p:pic>
      <p:pic>
        <p:nvPicPr>
          <p:cNvPr id="8" name="Picture 7">
            <a:extLst>
              <a:ext uri="{FF2B5EF4-FFF2-40B4-BE49-F238E27FC236}">
                <a16:creationId xmlns:a16="http://schemas.microsoft.com/office/drawing/2014/main" id="{7D9BECAC-B531-3D98-185B-67BFE3C8F052}"/>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2592498" y="2573393"/>
            <a:ext cx="1964690" cy="2778633"/>
          </a:xfrm>
          <a:prstGeom prst="rect">
            <a:avLst/>
          </a:prstGeom>
        </p:spPr>
      </p:pic>
      <p:sp>
        <p:nvSpPr>
          <p:cNvPr id="2" name="Rectangle 1">
            <a:extLst>
              <a:ext uri="{FF2B5EF4-FFF2-40B4-BE49-F238E27FC236}">
                <a16:creationId xmlns:a16="http://schemas.microsoft.com/office/drawing/2014/main" id="{0C4F262E-1254-5279-6784-94AB6B1D388A}"/>
              </a:ext>
            </a:extLst>
          </p:cNvPr>
          <p:cNvSpPr/>
          <p:nvPr userDrawn="1"/>
        </p:nvSpPr>
        <p:spPr>
          <a:xfrm>
            <a:off x="0" y="7277196"/>
            <a:ext cx="7559675" cy="3414617"/>
          </a:xfrm>
          <a:prstGeom prst="rect">
            <a:avLst/>
          </a:prstGeom>
          <a:solidFill>
            <a:srgbClr val="EE7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E7920"/>
              </a:solidFill>
            </a:endParaRPr>
          </a:p>
        </p:txBody>
      </p:sp>
      <p:pic>
        <p:nvPicPr>
          <p:cNvPr id="5" name="Picture 4" descr="A close up of a person's face&#10;&#10;AI-generated content may be incorrect.">
            <a:extLst>
              <a:ext uri="{FF2B5EF4-FFF2-40B4-BE49-F238E27FC236}">
                <a16:creationId xmlns:a16="http://schemas.microsoft.com/office/drawing/2014/main" id="{39F1462E-8A66-7947-91A4-67C696F42912}"/>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rot="1093461">
            <a:off x="3686636" y="4039916"/>
            <a:ext cx="834325" cy="830933"/>
          </a:xfrm>
          <a:prstGeom prst="rect">
            <a:avLst/>
          </a:prstGeom>
        </p:spPr>
      </p:pic>
      <p:sp>
        <p:nvSpPr>
          <p:cNvPr id="6" name="Oval 5">
            <a:extLst>
              <a:ext uri="{FF2B5EF4-FFF2-40B4-BE49-F238E27FC236}">
                <a16:creationId xmlns:a16="http://schemas.microsoft.com/office/drawing/2014/main" id="{CC9DE1A9-E132-75F2-D6B3-B8DD600B0FDF}"/>
              </a:ext>
            </a:extLst>
          </p:cNvPr>
          <p:cNvSpPr/>
          <p:nvPr userDrawn="1"/>
        </p:nvSpPr>
        <p:spPr>
          <a:xfrm>
            <a:off x="3943088" y="3424809"/>
            <a:ext cx="576000" cy="576000"/>
          </a:xfrm>
          <a:prstGeom prst="ellipse">
            <a:avLst/>
          </a:prstGeom>
          <a:noFill/>
          <a:ln w="19050">
            <a:solidFill>
              <a:srgbClr val="EE792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8076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0E54CB7-4FBB-5CC5-1FDA-83A8D963596A}"/>
              </a:ext>
            </a:extLst>
          </p:cNvPr>
          <p:cNvPicPr>
            <a:picLocks noChangeAspect="1"/>
          </p:cNvPicPr>
          <p:nvPr userDrawn="1"/>
        </p:nvPicPr>
        <p:blipFill>
          <a:blip r:embed="rId2"/>
          <a:srcRect/>
          <a:stretch/>
        </p:blipFill>
        <p:spPr>
          <a:xfrm>
            <a:off x="438456" y="2178263"/>
            <a:ext cx="6669686" cy="4265056"/>
          </a:xfrm>
          <a:prstGeom prst="rect">
            <a:avLst/>
          </a:prstGeom>
        </p:spPr>
      </p:pic>
      <p:pic>
        <p:nvPicPr>
          <p:cNvPr id="9" name="Picture 8">
            <a:extLst>
              <a:ext uri="{FF2B5EF4-FFF2-40B4-BE49-F238E27FC236}">
                <a16:creationId xmlns:a16="http://schemas.microsoft.com/office/drawing/2014/main" id="{07022A15-511A-BA29-4453-F28DC6D5665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2374899" y="2731972"/>
            <a:ext cx="2266950" cy="3206115"/>
          </a:xfrm>
          <a:prstGeom prst="rect">
            <a:avLst/>
          </a:prstGeom>
        </p:spPr>
      </p:pic>
      <p:sp>
        <p:nvSpPr>
          <p:cNvPr id="5" name="Rectangle 4">
            <a:extLst>
              <a:ext uri="{FF2B5EF4-FFF2-40B4-BE49-F238E27FC236}">
                <a16:creationId xmlns:a16="http://schemas.microsoft.com/office/drawing/2014/main" id="{9017032B-A283-F04D-9F08-4BE2262BC5ED}"/>
              </a:ext>
            </a:extLst>
          </p:cNvPr>
          <p:cNvSpPr/>
          <p:nvPr userDrawn="1"/>
        </p:nvSpPr>
        <p:spPr>
          <a:xfrm>
            <a:off x="0" y="7277196"/>
            <a:ext cx="7559675" cy="3414617"/>
          </a:xfrm>
          <a:prstGeom prst="rect">
            <a:avLst/>
          </a:prstGeom>
          <a:solidFill>
            <a:srgbClr val="EE7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E7920"/>
              </a:solidFill>
            </a:endParaRPr>
          </a:p>
        </p:txBody>
      </p:sp>
      <p:pic>
        <p:nvPicPr>
          <p:cNvPr id="4" name="Picture 3" descr="A close up of a person's face&#10;&#10;AI-generated content may be incorrect.">
            <a:extLst>
              <a:ext uri="{FF2B5EF4-FFF2-40B4-BE49-F238E27FC236}">
                <a16:creationId xmlns:a16="http://schemas.microsoft.com/office/drawing/2014/main" id="{D26037E6-8C6A-78C9-5C5A-C710713E4C95}"/>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3911926" y="3713186"/>
            <a:ext cx="684000" cy="681217"/>
          </a:xfrm>
          <a:prstGeom prst="rect">
            <a:avLst/>
          </a:prstGeom>
        </p:spPr>
      </p:pic>
      <p:sp>
        <p:nvSpPr>
          <p:cNvPr id="6" name="Right Arrow 5">
            <a:extLst>
              <a:ext uri="{FF2B5EF4-FFF2-40B4-BE49-F238E27FC236}">
                <a16:creationId xmlns:a16="http://schemas.microsoft.com/office/drawing/2014/main" id="{08E06195-6C57-2A87-1E2E-97F447057E7D}"/>
              </a:ext>
            </a:extLst>
          </p:cNvPr>
          <p:cNvSpPr/>
          <p:nvPr userDrawn="1"/>
        </p:nvSpPr>
        <p:spPr>
          <a:xfrm>
            <a:off x="4103557" y="2323476"/>
            <a:ext cx="2139846" cy="1240435"/>
          </a:xfrm>
          <a:prstGeom prst="rightArrow">
            <a:avLst>
              <a:gd name="adj1" fmla="val 50000"/>
              <a:gd name="adj2" fmla="val 51794"/>
            </a:avLst>
          </a:prstGeom>
          <a:solidFill>
            <a:srgbClr val="EE79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a:extLst>
              <a:ext uri="{FF2B5EF4-FFF2-40B4-BE49-F238E27FC236}">
                <a16:creationId xmlns:a16="http://schemas.microsoft.com/office/drawing/2014/main" id="{915C5E78-92B4-C8DD-7229-C519CE51B206}"/>
              </a:ext>
            </a:extLst>
          </p:cNvPr>
          <p:cNvSpPr/>
          <p:nvPr userDrawn="1"/>
        </p:nvSpPr>
        <p:spPr>
          <a:xfrm>
            <a:off x="4103557" y="3623872"/>
            <a:ext cx="2139846" cy="1240435"/>
          </a:xfrm>
          <a:prstGeom prst="rightArrow">
            <a:avLst>
              <a:gd name="adj1" fmla="val 50000"/>
              <a:gd name="adj2" fmla="val 51794"/>
            </a:avLst>
          </a:prstGeom>
          <a:solidFill>
            <a:srgbClr val="EE79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a:extLst>
              <a:ext uri="{FF2B5EF4-FFF2-40B4-BE49-F238E27FC236}">
                <a16:creationId xmlns:a16="http://schemas.microsoft.com/office/drawing/2014/main" id="{DDE2EA17-C005-30FA-0794-F074E28272AF}"/>
              </a:ext>
            </a:extLst>
          </p:cNvPr>
          <p:cNvSpPr/>
          <p:nvPr userDrawn="1"/>
        </p:nvSpPr>
        <p:spPr>
          <a:xfrm>
            <a:off x="4103557" y="4939259"/>
            <a:ext cx="2139846" cy="1240435"/>
          </a:xfrm>
          <a:prstGeom prst="rightArrow">
            <a:avLst>
              <a:gd name="adj1" fmla="val 50000"/>
              <a:gd name="adj2" fmla="val 51794"/>
            </a:avLst>
          </a:prstGeom>
          <a:solidFill>
            <a:srgbClr val="EE79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9072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0829B9FB-7359-D240-A3E9-F4C074E38150}" type="datetimeFigureOut">
              <a:rPr lang="en-US" smtClean="0"/>
              <a:t>4/17/26</a:t>
            </a:fld>
            <a:endParaRPr 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2B5F1BC2-02B1-EE42-938A-F55E16EDF3CD}" type="slidenum">
              <a:rPr lang="en-US" smtClean="0"/>
              <a:t>‹#›</a:t>
            </a:fld>
            <a:endParaRPr lang="en-US"/>
          </a:p>
        </p:txBody>
      </p:sp>
    </p:spTree>
    <p:extLst>
      <p:ext uri="{BB962C8B-B14F-4D97-AF65-F5344CB8AC3E}">
        <p14:creationId xmlns:p14="http://schemas.microsoft.com/office/powerpoint/2010/main" val="468582294"/>
      </p:ext>
    </p:extLst>
  </p:cSld>
  <p:clrMap bg1="lt1" tx1="dk1" bg2="lt2" tx2="dk2" accent1="accent1" accent2="accent2" accent3="accent3" accent4="accent4" accent5="accent5" accent6="accent6" hlink="hlink" folHlink="folHlink"/>
  <p:sldLayoutIdLst>
    <p:sldLayoutId id="2147483673" r:id="rId1"/>
    <p:sldLayoutId id="2147483684" r:id="rId2"/>
    <p:sldLayoutId id="2147483705" r:id="rId3"/>
    <p:sldLayoutId id="2147483706" r:id="rId4"/>
    <p:sldLayoutId id="2147483677" r:id="rId5"/>
    <p:sldLayoutId id="2147483678" r:id="rId6"/>
    <p:sldLayoutId id="2147483679" r:id="rId7"/>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3629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12D9A815-7DE1-1C41-B9B4-FDE273CCDAEA}"/>
              </a:ext>
            </a:extLst>
          </p:cNvPr>
          <p:cNvCxnSpPr>
            <a:cxnSpLocks/>
          </p:cNvCxnSpPr>
          <p:nvPr/>
        </p:nvCxnSpPr>
        <p:spPr>
          <a:xfrm>
            <a:off x="901465" y="8108665"/>
            <a:ext cx="5756744" cy="0"/>
          </a:xfrm>
          <a:prstGeom prst="line">
            <a:avLst/>
          </a:prstGeom>
          <a:ln w="31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3801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
            <a:extLst>
              <a:ext uri="{FF2B5EF4-FFF2-40B4-BE49-F238E27FC236}">
                <a16:creationId xmlns:a16="http://schemas.microsoft.com/office/drawing/2014/main" id="{58DD8B05-9100-D8D2-8341-8F515C820955}"/>
              </a:ext>
            </a:extLst>
          </p:cNvPr>
          <p:cNvSpPr txBox="1"/>
          <p:nvPr/>
        </p:nvSpPr>
        <p:spPr>
          <a:xfrm>
            <a:off x="807045" y="3589443"/>
            <a:ext cx="441352" cy="723275"/>
          </a:xfrm>
          <a:prstGeom prst="rect">
            <a:avLst/>
          </a:prstGeom>
          <a:noFill/>
        </p:spPr>
        <p:txBody>
          <a:bodyPr wrap="square" rtlCol="0">
            <a:spAutoFit/>
          </a:bodyPr>
          <a:lstStyle/>
          <a:p>
            <a:r>
              <a:rPr lang="en-US" sz="4100" b="1" dirty="0">
                <a:solidFill>
                  <a:schemeClr val="bg1"/>
                </a:solidFill>
                <a:latin typeface="Arial" panose="020B0604020202020204" pitchFamily="34" charset="0"/>
                <a:cs typeface="Arial" panose="020B0604020202020204" pitchFamily="34" charset="0"/>
              </a:rPr>
              <a:t>1</a:t>
            </a:r>
          </a:p>
        </p:txBody>
      </p:sp>
      <p:sp>
        <p:nvSpPr>
          <p:cNvPr id="22" name="TextBox 4">
            <a:extLst>
              <a:ext uri="{FF2B5EF4-FFF2-40B4-BE49-F238E27FC236}">
                <a16:creationId xmlns:a16="http://schemas.microsoft.com/office/drawing/2014/main" id="{FB6FCF17-81CD-7441-BAF3-64D17504796E}"/>
              </a:ext>
            </a:extLst>
          </p:cNvPr>
          <p:cNvSpPr txBox="1"/>
          <p:nvPr/>
        </p:nvSpPr>
        <p:spPr>
          <a:xfrm>
            <a:off x="3373707" y="6318721"/>
            <a:ext cx="1643399" cy="215444"/>
          </a:xfrm>
          <a:prstGeom prst="rect">
            <a:avLst/>
          </a:prstGeom>
          <a:noFill/>
        </p:spPr>
        <p:txBody>
          <a:bodyPr wrap="none" rtlCol="0">
            <a:spAutoFit/>
          </a:bodyPr>
          <a:lstStyle/>
          <a:p>
            <a:r>
              <a:rPr lang="en-US" sz="800" dirty="0">
                <a:latin typeface="Arial" panose="020B0604020202020204" pitchFamily="34" charset="0"/>
                <a:cs typeface="Arial" panose="020B0604020202020204" pitchFamily="34" charset="0"/>
              </a:rPr>
              <a:t>Make sure to take it landscape. </a:t>
            </a:r>
          </a:p>
        </p:txBody>
      </p:sp>
      <p:sp>
        <p:nvSpPr>
          <p:cNvPr id="23" name="TextBox 12">
            <a:extLst>
              <a:ext uri="{FF2B5EF4-FFF2-40B4-BE49-F238E27FC236}">
                <a16:creationId xmlns:a16="http://schemas.microsoft.com/office/drawing/2014/main" id="{8BC6A200-A83E-1A24-569B-60A03814BCA0}"/>
              </a:ext>
            </a:extLst>
          </p:cNvPr>
          <p:cNvSpPr txBox="1"/>
          <p:nvPr/>
        </p:nvSpPr>
        <p:spPr>
          <a:xfrm rot="5400000">
            <a:off x="5655549" y="5717447"/>
            <a:ext cx="364202" cy="415498"/>
          </a:xfrm>
          <a:prstGeom prst="rect">
            <a:avLst/>
          </a:prstGeom>
          <a:noFill/>
        </p:spPr>
        <p:txBody>
          <a:bodyPr wrap="none" rtlCol="0">
            <a:spAutoFit/>
          </a:bodyPr>
          <a:lstStyle/>
          <a:p>
            <a:r>
              <a:rPr lang="en-US" sz="2100" b="1" dirty="0">
                <a:solidFill>
                  <a:schemeClr val="bg1"/>
                </a:solidFill>
                <a:latin typeface="Arial" panose="020B0604020202020204" pitchFamily="34" charset="0"/>
                <a:cs typeface="Arial" panose="020B0604020202020204" pitchFamily="34" charset="0"/>
              </a:rPr>
              <a:t>:)</a:t>
            </a:r>
          </a:p>
        </p:txBody>
      </p:sp>
      <p:sp>
        <p:nvSpPr>
          <p:cNvPr id="24" name="TextBox 13">
            <a:extLst>
              <a:ext uri="{FF2B5EF4-FFF2-40B4-BE49-F238E27FC236}">
                <a16:creationId xmlns:a16="http://schemas.microsoft.com/office/drawing/2014/main" id="{F7C1EA69-712F-4F9E-8636-A300A015CBF7}"/>
              </a:ext>
            </a:extLst>
          </p:cNvPr>
          <p:cNvSpPr txBox="1"/>
          <p:nvPr/>
        </p:nvSpPr>
        <p:spPr>
          <a:xfrm>
            <a:off x="5539296" y="6010397"/>
            <a:ext cx="647192" cy="230832"/>
          </a:xfrm>
          <a:prstGeom prst="rect">
            <a:avLst/>
          </a:prstGeom>
          <a:noFill/>
        </p:spPr>
        <p:txBody>
          <a:bodyPr wrap="square" rtlCol="0">
            <a:spAutoFit/>
          </a:bodyPr>
          <a:lstStyle/>
          <a:p>
            <a:r>
              <a:rPr lang="en-US" sz="900" dirty="0" err="1">
                <a:solidFill>
                  <a:schemeClr val="bg1"/>
                </a:solidFill>
                <a:latin typeface="Arial" panose="020B0604020202020204" pitchFamily="34" charset="0"/>
                <a:cs typeface="Arial" panose="020B0604020202020204" pitchFamily="34" charset="0"/>
              </a:rPr>
              <a:t>笑顔で</a:t>
            </a:r>
            <a:r>
              <a:rPr lang="en-US" sz="900" dirty="0">
                <a:solidFill>
                  <a:schemeClr val="bg1"/>
                </a:solidFill>
                <a:latin typeface="Arial" panose="020B0604020202020204" pitchFamily="34" charset="0"/>
                <a:cs typeface="Arial" panose="020B0604020202020204" pitchFamily="34" charset="0"/>
              </a:rPr>
              <a:t>！</a:t>
            </a:r>
          </a:p>
        </p:txBody>
      </p:sp>
      <p:sp>
        <p:nvSpPr>
          <p:cNvPr id="25" name="TextBox 14">
            <a:extLst>
              <a:ext uri="{FF2B5EF4-FFF2-40B4-BE49-F238E27FC236}">
                <a16:creationId xmlns:a16="http://schemas.microsoft.com/office/drawing/2014/main" id="{D847BA4E-B1E5-919D-DF72-16164910001B}"/>
              </a:ext>
            </a:extLst>
          </p:cNvPr>
          <p:cNvSpPr txBox="1"/>
          <p:nvPr/>
        </p:nvSpPr>
        <p:spPr>
          <a:xfrm>
            <a:off x="4522236" y="3279734"/>
            <a:ext cx="441352" cy="723275"/>
          </a:xfrm>
          <a:prstGeom prst="rect">
            <a:avLst/>
          </a:prstGeom>
          <a:noFill/>
        </p:spPr>
        <p:txBody>
          <a:bodyPr wrap="square" rtlCol="0">
            <a:spAutoFit/>
          </a:bodyPr>
          <a:lstStyle/>
          <a:p>
            <a:r>
              <a:rPr lang="en-US" sz="4100" b="1" dirty="0">
                <a:solidFill>
                  <a:schemeClr val="bg1"/>
                </a:solidFill>
                <a:latin typeface="Arial" panose="020B0604020202020204" pitchFamily="34" charset="0"/>
                <a:cs typeface="Arial" panose="020B0604020202020204" pitchFamily="34" charset="0"/>
              </a:rPr>
              <a:t>2</a:t>
            </a:r>
          </a:p>
        </p:txBody>
      </p:sp>
      <p:sp>
        <p:nvSpPr>
          <p:cNvPr id="26" name="TextBox 8">
            <a:extLst>
              <a:ext uri="{FF2B5EF4-FFF2-40B4-BE49-F238E27FC236}">
                <a16:creationId xmlns:a16="http://schemas.microsoft.com/office/drawing/2014/main" id="{D28F148E-2616-8725-4372-443E991EC4BD}"/>
              </a:ext>
            </a:extLst>
          </p:cNvPr>
          <p:cNvSpPr txBox="1"/>
          <p:nvPr/>
        </p:nvSpPr>
        <p:spPr>
          <a:xfrm>
            <a:off x="2020383" y="8164610"/>
            <a:ext cx="3518912" cy="400110"/>
          </a:xfrm>
          <a:prstGeom prst="rect">
            <a:avLst/>
          </a:prstGeom>
          <a:noFill/>
        </p:spPr>
        <p:txBody>
          <a:bodyPr wrap="none" rtlCol="0">
            <a:spAutoFit/>
          </a:bodyPr>
          <a:lstStyle/>
          <a:p>
            <a:pPr algn="ctr"/>
            <a:r>
              <a:rPr lang="ja-JP" altLang="en-US" sz="2000" b="1" dirty="0">
                <a:solidFill>
                  <a:schemeClr val="bg1"/>
                </a:solidFill>
                <a:latin typeface="Arial" panose="020B0604020202020204" pitchFamily="34" charset="0"/>
                <a:cs typeface="Arial" panose="020B0604020202020204" pitchFamily="34" charset="0"/>
              </a:rPr>
              <a:t>あなたの写真を撮りましょう</a:t>
            </a:r>
            <a:endParaRPr lang="en-US" sz="2000" b="1" dirty="0">
              <a:solidFill>
                <a:schemeClr val="bg1"/>
              </a:solidFill>
              <a:latin typeface="Arial" panose="020B0604020202020204" pitchFamily="34" charset="0"/>
              <a:cs typeface="Arial" panose="020B0604020202020204" pitchFamily="34" charset="0"/>
            </a:endParaRPr>
          </a:p>
        </p:txBody>
      </p:sp>
      <p:sp>
        <p:nvSpPr>
          <p:cNvPr id="27" name="TextBox 9">
            <a:extLst>
              <a:ext uri="{FF2B5EF4-FFF2-40B4-BE49-F238E27FC236}">
                <a16:creationId xmlns:a16="http://schemas.microsoft.com/office/drawing/2014/main" id="{4B31258F-AC78-3A5B-B28A-8934729369C5}"/>
              </a:ext>
            </a:extLst>
          </p:cNvPr>
          <p:cNvSpPr txBox="1"/>
          <p:nvPr/>
        </p:nvSpPr>
        <p:spPr>
          <a:xfrm>
            <a:off x="609750" y="8735123"/>
            <a:ext cx="6340198" cy="584775"/>
          </a:xfrm>
          <a:prstGeom prst="rect">
            <a:avLst/>
          </a:prstGeom>
          <a:noFill/>
        </p:spPr>
        <p:txBody>
          <a:bodyPr wrap="none" rtlCol="0">
            <a:spAutoFit/>
          </a:bodyPr>
          <a:lstStyle/>
          <a:p>
            <a:pPr algn="ctr"/>
            <a:r>
              <a:rPr lang="ja-JP" altLang="en-US" sz="1600" b="1" dirty="0">
                <a:solidFill>
                  <a:schemeClr val="bg1"/>
                </a:solidFill>
                <a:latin typeface="Arial" panose="020B0604020202020204" pitchFamily="34" charset="0"/>
                <a:cs typeface="Arial" panose="020B0604020202020204" pitchFamily="34" charset="0"/>
              </a:rPr>
              <a:t>シンプルな背景の前に立ち、</a:t>
            </a:r>
            <a:endParaRPr lang="en-US" altLang="ja-JP" sz="1600" b="1" dirty="0">
              <a:solidFill>
                <a:schemeClr val="bg1"/>
              </a:solidFill>
              <a:latin typeface="Arial" panose="020B0604020202020204" pitchFamily="34" charset="0"/>
              <a:cs typeface="Arial" panose="020B0604020202020204" pitchFamily="34" charset="0"/>
            </a:endParaRPr>
          </a:p>
          <a:p>
            <a:pPr algn="ctr"/>
            <a:r>
              <a:rPr lang="ja-JP" altLang="en-US" sz="1600" b="1" dirty="0">
                <a:solidFill>
                  <a:schemeClr val="bg1"/>
                </a:solidFill>
                <a:latin typeface="Arial" panose="020B0604020202020204" pitchFamily="34" charset="0"/>
                <a:cs typeface="Arial" panose="020B0604020202020204" pitchFamily="34" charset="0"/>
              </a:rPr>
              <a:t>横型のレイアウトで写真を撮るよう周りの人にお願いしましょう</a:t>
            </a:r>
            <a:endParaRPr lang="en-US" sz="1600" b="1" dirty="0">
              <a:solidFill>
                <a:schemeClr val="bg1"/>
              </a:solidFill>
              <a:latin typeface="Arial" panose="020B0604020202020204" pitchFamily="34" charset="0"/>
              <a:cs typeface="Arial" panose="020B0604020202020204" pitchFamily="34" charset="0"/>
            </a:endParaRPr>
          </a:p>
        </p:txBody>
      </p:sp>
      <p:sp>
        <p:nvSpPr>
          <p:cNvPr id="28" name="TextBox 3">
            <a:extLst>
              <a:ext uri="{FF2B5EF4-FFF2-40B4-BE49-F238E27FC236}">
                <a16:creationId xmlns:a16="http://schemas.microsoft.com/office/drawing/2014/main" id="{38B4F05E-C768-2B77-ABD2-DAA18D5E3AB8}"/>
              </a:ext>
            </a:extLst>
          </p:cNvPr>
          <p:cNvSpPr txBox="1"/>
          <p:nvPr/>
        </p:nvSpPr>
        <p:spPr>
          <a:xfrm>
            <a:off x="1150961" y="3716520"/>
            <a:ext cx="1310885" cy="461665"/>
          </a:xfrm>
          <a:prstGeom prst="rect">
            <a:avLst/>
          </a:prstGeom>
          <a:noFill/>
        </p:spPr>
        <p:txBody>
          <a:bodyPr wrap="square" rtlCol="0">
            <a:spAutoFit/>
          </a:bodyPr>
          <a:lstStyle/>
          <a:p>
            <a:r>
              <a:rPr lang="ja-JP" altLang="en-US" sz="1200" b="1" dirty="0">
                <a:solidFill>
                  <a:schemeClr val="bg1"/>
                </a:solidFill>
                <a:latin typeface="Arial" panose="020B0604020202020204" pitchFamily="34" charset="0"/>
                <a:cs typeface="Arial" panose="020B0604020202020204" pitchFamily="34" charset="0"/>
              </a:rPr>
              <a:t>シンプルな背景の前に立ちます</a:t>
            </a:r>
            <a:endParaRPr lang="en-US" sz="1200" b="1" dirty="0">
              <a:solidFill>
                <a:schemeClr val="bg1"/>
              </a:solidFill>
              <a:latin typeface="Arial" panose="020B0604020202020204" pitchFamily="34" charset="0"/>
              <a:cs typeface="Arial" panose="020B0604020202020204" pitchFamily="34" charset="0"/>
            </a:endParaRPr>
          </a:p>
        </p:txBody>
      </p:sp>
      <p:sp>
        <p:nvSpPr>
          <p:cNvPr id="29" name="TextBox 15">
            <a:extLst>
              <a:ext uri="{FF2B5EF4-FFF2-40B4-BE49-F238E27FC236}">
                <a16:creationId xmlns:a16="http://schemas.microsoft.com/office/drawing/2014/main" id="{48224EF3-A8BF-1C72-7C8F-01C83526F086}"/>
              </a:ext>
            </a:extLst>
          </p:cNvPr>
          <p:cNvSpPr txBox="1"/>
          <p:nvPr/>
        </p:nvSpPr>
        <p:spPr>
          <a:xfrm>
            <a:off x="4909016" y="3346334"/>
            <a:ext cx="1499698" cy="646331"/>
          </a:xfrm>
          <a:prstGeom prst="rect">
            <a:avLst/>
          </a:prstGeom>
          <a:noFill/>
        </p:spPr>
        <p:txBody>
          <a:bodyPr wrap="square" rtlCol="0">
            <a:spAutoFit/>
          </a:bodyPr>
          <a:lstStyle/>
          <a:p>
            <a:r>
              <a:rPr lang="ja-JP" altLang="en-US" sz="1200" b="1" dirty="0">
                <a:solidFill>
                  <a:schemeClr val="bg1"/>
                </a:solidFill>
                <a:latin typeface="Arial" panose="020B0604020202020204" pitchFamily="34" charset="0"/>
                <a:cs typeface="Arial" panose="020B0604020202020204" pitchFamily="34" charset="0"/>
              </a:rPr>
              <a:t>横型の写真を周りの人に撮ってもらいましょう</a:t>
            </a:r>
            <a:endParaRPr lang="en-US" sz="1200" b="1" dirty="0">
              <a:solidFill>
                <a:schemeClr val="bg1"/>
              </a:solidFill>
              <a:latin typeface="Arial" panose="020B0604020202020204" pitchFamily="34" charset="0"/>
              <a:cs typeface="Arial" panose="020B0604020202020204" pitchFamily="34" charset="0"/>
            </a:endParaRPr>
          </a:p>
        </p:txBody>
      </p:sp>
      <p:sp>
        <p:nvSpPr>
          <p:cNvPr id="30" name="TextBox 1">
            <a:extLst>
              <a:ext uri="{FF2B5EF4-FFF2-40B4-BE49-F238E27FC236}">
                <a16:creationId xmlns:a16="http://schemas.microsoft.com/office/drawing/2014/main" id="{4ACE0B39-50AB-3083-984E-B1373009AAF1}"/>
              </a:ext>
            </a:extLst>
          </p:cNvPr>
          <p:cNvSpPr txBox="1"/>
          <p:nvPr/>
        </p:nvSpPr>
        <p:spPr>
          <a:xfrm>
            <a:off x="2789822" y="922562"/>
            <a:ext cx="1980030" cy="1015663"/>
          </a:xfrm>
          <a:prstGeom prst="rect">
            <a:avLst/>
          </a:prstGeom>
          <a:noFill/>
        </p:spPr>
        <p:txBody>
          <a:bodyPr wrap="none" rtlCol="0">
            <a:spAutoFit/>
          </a:bodyPr>
          <a:lstStyle/>
          <a:p>
            <a:pPr algn="ctr"/>
            <a:r>
              <a:rPr lang="ja-JP" altLang="en-US" sz="2000" b="1" dirty="0">
                <a:solidFill>
                  <a:srgbClr val="1F2854"/>
                </a:solidFill>
                <a:latin typeface="Arial" panose="020B0604020202020204" pitchFamily="34" charset="0"/>
                <a:cs typeface="Arial" panose="020B0604020202020204" pitchFamily="34" charset="0"/>
              </a:rPr>
              <a:t>ステップ</a:t>
            </a:r>
            <a:r>
              <a:rPr lang="en-US" sz="2000" b="1" dirty="0">
                <a:solidFill>
                  <a:srgbClr val="1F2854"/>
                </a:solidFill>
                <a:latin typeface="Arial" panose="020B0604020202020204" pitchFamily="34" charset="0"/>
                <a:cs typeface="Arial" panose="020B0604020202020204" pitchFamily="34" charset="0"/>
              </a:rPr>
              <a:t>1</a:t>
            </a:r>
          </a:p>
          <a:p>
            <a:pPr algn="ctr"/>
            <a:r>
              <a:rPr lang="ja-JP" altLang="en-US" sz="2000" b="1" dirty="0">
                <a:solidFill>
                  <a:srgbClr val="1F2854"/>
                </a:solidFill>
                <a:latin typeface="Arial" panose="020B0604020202020204" pitchFamily="34" charset="0"/>
                <a:cs typeface="Arial" panose="020B0604020202020204" pitchFamily="34" charset="0"/>
              </a:rPr>
              <a:t>写真を撮ります</a:t>
            </a:r>
            <a:endParaRPr lang="en-US" sz="2000" b="1" dirty="0">
              <a:solidFill>
                <a:srgbClr val="1F2854"/>
              </a:solidFill>
              <a:latin typeface="Arial" panose="020B0604020202020204" pitchFamily="34" charset="0"/>
              <a:cs typeface="Arial" panose="020B0604020202020204" pitchFamily="34" charset="0"/>
            </a:endParaRPr>
          </a:p>
          <a:p>
            <a:pPr algn="ctr"/>
            <a:endParaRPr lang="en-US" sz="2000" b="1" dirty="0">
              <a:solidFill>
                <a:srgbClr val="1F285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9261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7">
            <a:extLst>
              <a:ext uri="{FF2B5EF4-FFF2-40B4-BE49-F238E27FC236}">
                <a16:creationId xmlns:a16="http://schemas.microsoft.com/office/drawing/2014/main" id="{63413668-21BE-0705-2D1C-EFEFE3CB96CA}"/>
              </a:ext>
            </a:extLst>
          </p:cNvPr>
          <p:cNvSpPr txBox="1"/>
          <p:nvPr/>
        </p:nvSpPr>
        <p:spPr>
          <a:xfrm>
            <a:off x="609885" y="3477149"/>
            <a:ext cx="441352" cy="723275"/>
          </a:xfrm>
          <a:prstGeom prst="rect">
            <a:avLst/>
          </a:prstGeom>
          <a:noFill/>
        </p:spPr>
        <p:txBody>
          <a:bodyPr wrap="square" rtlCol="0">
            <a:spAutoFit/>
          </a:bodyPr>
          <a:lstStyle/>
          <a:p>
            <a:r>
              <a:rPr lang="en-US" sz="4100" b="1" dirty="0">
                <a:solidFill>
                  <a:schemeClr val="bg1"/>
                </a:solidFill>
                <a:latin typeface="Arial" panose="020B0604020202020204" pitchFamily="34" charset="0"/>
                <a:cs typeface="Arial" panose="020B0604020202020204" pitchFamily="34" charset="0"/>
              </a:rPr>
              <a:t>3</a:t>
            </a:r>
          </a:p>
        </p:txBody>
      </p:sp>
      <p:sp>
        <p:nvSpPr>
          <p:cNvPr id="4" name="TextBox 12">
            <a:extLst>
              <a:ext uri="{FF2B5EF4-FFF2-40B4-BE49-F238E27FC236}">
                <a16:creationId xmlns:a16="http://schemas.microsoft.com/office/drawing/2014/main" id="{8729BA79-917A-923A-FBBB-A51F7E484E46}"/>
              </a:ext>
            </a:extLst>
          </p:cNvPr>
          <p:cNvSpPr txBox="1"/>
          <p:nvPr/>
        </p:nvSpPr>
        <p:spPr>
          <a:xfrm>
            <a:off x="5231727" y="3221510"/>
            <a:ext cx="441352" cy="723275"/>
          </a:xfrm>
          <a:prstGeom prst="rect">
            <a:avLst/>
          </a:prstGeom>
          <a:noFill/>
        </p:spPr>
        <p:txBody>
          <a:bodyPr wrap="square" rtlCol="0">
            <a:spAutoFit/>
          </a:bodyPr>
          <a:lstStyle/>
          <a:p>
            <a:r>
              <a:rPr lang="en-US" sz="4100" b="1" dirty="0">
                <a:solidFill>
                  <a:schemeClr val="bg1"/>
                </a:solidFill>
                <a:latin typeface="Arial" panose="020B0604020202020204" pitchFamily="34" charset="0"/>
                <a:cs typeface="Arial" panose="020B0604020202020204" pitchFamily="34" charset="0"/>
              </a:rPr>
              <a:t>4</a:t>
            </a:r>
          </a:p>
        </p:txBody>
      </p:sp>
      <p:sp>
        <p:nvSpPr>
          <p:cNvPr id="5" name="TextBox 14">
            <a:extLst>
              <a:ext uri="{FF2B5EF4-FFF2-40B4-BE49-F238E27FC236}">
                <a16:creationId xmlns:a16="http://schemas.microsoft.com/office/drawing/2014/main" id="{9D530EBD-CBC2-74CA-0865-523D99596170}"/>
              </a:ext>
            </a:extLst>
          </p:cNvPr>
          <p:cNvSpPr txBox="1"/>
          <p:nvPr/>
        </p:nvSpPr>
        <p:spPr>
          <a:xfrm>
            <a:off x="2897781" y="6005807"/>
            <a:ext cx="441352" cy="723275"/>
          </a:xfrm>
          <a:prstGeom prst="rect">
            <a:avLst/>
          </a:prstGeom>
          <a:noFill/>
        </p:spPr>
        <p:txBody>
          <a:bodyPr wrap="square" rtlCol="0">
            <a:spAutoFit/>
          </a:bodyPr>
          <a:lstStyle/>
          <a:p>
            <a:r>
              <a:rPr lang="en-US" sz="4100" b="1" dirty="0">
                <a:solidFill>
                  <a:schemeClr val="bg1"/>
                </a:solidFill>
                <a:latin typeface="Arial" panose="020B0604020202020204" pitchFamily="34" charset="0"/>
                <a:cs typeface="Arial" panose="020B0604020202020204" pitchFamily="34" charset="0"/>
              </a:rPr>
              <a:t>5</a:t>
            </a:r>
          </a:p>
        </p:txBody>
      </p:sp>
      <p:pic>
        <p:nvPicPr>
          <p:cNvPr id="7" name="Picture 5">
            <a:extLst>
              <a:ext uri="{FF2B5EF4-FFF2-40B4-BE49-F238E27FC236}">
                <a16:creationId xmlns:a16="http://schemas.microsoft.com/office/drawing/2014/main" id="{6E0C75AA-1373-5A1A-CD09-30D1E933C64F}"/>
              </a:ext>
            </a:extLst>
          </p:cNvPr>
          <p:cNvPicPr>
            <a:picLocks noChangeAspect="1"/>
          </p:cNvPicPr>
          <p:nvPr/>
        </p:nvPicPr>
        <p:blipFill>
          <a:blip r:embed="rId3"/>
          <a:stretch>
            <a:fillRect/>
          </a:stretch>
        </p:blipFill>
        <p:spPr>
          <a:xfrm>
            <a:off x="3449636" y="8599052"/>
            <a:ext cx="330200" cy="279400"/>
          </a:xfrm>
          <a:prstGeom prst="rect">
            <a:avLst/>
          </a:prstGeom>
        </p:spPr>
      </p:pic>
      <p:sp>
        <p:nvSpPr>
          <p:cNvPr id="12" name="TextBox 1">
            <a:extLst>
              <a:ext uri="{FF2B5EF4-FFF2-40B4-BE49-F238E27FC236}">
                <a16:creationId xmlns:a16="http://schemas.microsoft.com/office/drawing/2014/main" id="{E84E2381-4DBB-CE78-BB1B-54C404948F5E}"/>
              </a:ext>
            </a:extLst>
          </p:cNvPr>
          <p:cNvSpPr txBox="1"/>
          <p:nvPr/>
        </p:nvSpPr>
        <p:spPr>
          <a:xfrm>
            <a:off x="2405105" y="922562"/>
            <a:ext cx="2749471" cy="707886"/>
          </a:xfrm>
          <a:prstGeom prst="rect">
            <a:avLst/>
          </a:prstGeom>
          <a:noFill/>
        </p:spPr>
        <p:txBody>
          <a:bodyPr wrap="none" rtlCol="0">
            <a:spAutoFit/>
          </a:bodyPr>
          <a:lstStyle/>
          <a:p>
            <a:pPr algn="ctr"/>
            <a:r>
              <a:rPr lang="ja-JP" altLang="en-US" sz="2000" b="1" dirty="0">
                <a:solidFill>
                  <a:srgbClr val="1F2854"/>
                </a:solidFill>
                <a:latin typeface="Arial" panose="020B0604020202020204" pitchFamily="34" charset="0"/>
                <a:cs typeface="Arial" panose="020B0604020202020204" pitchFamily="34" charset="0"/>
              </a:rPr>
              <a:t>ステップ</a:t>
            </a:r>
            <a:r>
              <a:rPr lang="en-US" sz="2000" b="1" dirty="0">
                <a:solidFill>
                  <a:srgbClr val="1F2854"/>
                </a:solidFill>
                <a:latin typeface="Arial" panose="020B0604020202020204" pitchFamily="34" charset="0"/>
                <a:cs typeface="Arial" panose="020B0604020202020204" pitchFamily="34" charset="0"/>
              </a:rPr>
              <a:t>2</a:t>
            </a:r>
          </a:p>
          <a:p>
            <a:pPr algn="ctr"/>
            <a:r>
              <a:rPr lang="ja-JP" altLang="en-US" sz="2000" b="1" dirty="0">
                <a:solidFill>
                  <a:srgbClr val="1F2854"/>
                </a:solidFill>
                <a:latin typeface="Arial" panose="020B0604020202020204" pitchFamily="34" charset="0"/>
                <a:cs typeface="Arial" panose="020B0604020202020204" pitchFamily="34" charset="0"/>
              </a:rPr>
              <a:t>ポスターを作成します</a:t>
            </a:r>
            <a:endParaRPr lang="en-US" sz="2000" b="1" dirty="0">
              <a:solidFill>
                <a:srgbClr val="1F2854"/>
              </a:solidFill>
              <a:latin typeface="Arial" panose="020B0604020202020204" pitchFamily="34" charset="0"/>
              <a:cs typeface="Arial" panose="020B0604020202020204" pitchFamily="34" charset="0"/>
            </a:endParaRPr>
          </a:p>
        </p:txBody>
      </p:sp>
      <p:sp>
        <p:nvSpPr>
          <p:cNvPr id="17" name="TextBox 8">
            <a:extLst>
              <a:ext uri="{FF2B5EF4-FFF2-40B4-BE49-F238E27FC236}">
                <a16:creationId xmlns:a16="http://schemas.microsoft.com/office/drawing/2014/main" id="{E0BCEF33-E2F6-94E1-651D-6DF58A2ECBC6}"/>
              </a:ext>
            </a:extLst>
          </p:cNvPr>
          <p:cNvSpPr txBox="1"/>
          <p:nvPr/>
        </p:nvSpPr>
        <p:spPr>
          <a:xfrm>
            <a:off x="1892150" y="7890290"/>
            <a:ext cx="3775394" cy="400110"/>
          </a:xfrm>
          <a:prstGeom prst="rect">
            <a:avLst/>
          </a:prstGeom>
          <a:noFill/>
        </p:spPr>
        <p:txBody>
          <a:bodyPr wrap="none" rtlCol="0">
            <a:spAutoFit/>
          </a:bodyPr>
          <a:lstStyle/>
          <a:p>
            <a:pPr algn="ctr"/>
            <a:r>
              <a:rPr lang="ja-JP" altLang="en-US" sz="2000" b="1" dirty="0">
                <a:solidFill>
                  <a:schemeClr val="bg1"/>
                </a:solidFill>
                <a:latin typeface="Arial" panose="020B0604020202020204" pitchFamily="34" charset="0"/>
                <a:cs typeface="Arial" panose="020B0604020202020204" pitchFamily="34" charset="0"/>
              </a:rPr>
              <a:t>写真やイメージを取り込みます</a:t>
            </a:r>
            <a:endParaRPr lang="en-US" sz="2000" b="1" dirty="0">
              <a:solidFill>
                <a:schemeClr val="bg1"/>
              </a:solidFill>
              <a:latin typeface="Arial" panose="020B0604020202020204" pitchFamily="34" charset="0"/>
              <a:cs typeface="Arial" panose="020B0604020202020204" pitchFamily="34" charset="0"/>
            </a:endParaRPr>
          </a:p>
        </p:txBody>
      </p:sp>
      <p:sp>
        <p:nvSpPr>
          <p:cNvPr id="18" name="TextBox 9">
            <a:extLst>
              <a:ext uri="{FF2B5EF4-FFF2-40B4-BE49-F238E27FC236}">
                <a16:creationId xmlns:a16="http://schemas.microsoft.com/office/drawing/2014/main" id="{33B2BBE6-F04B-63B4-94A8-06AC61A76B94}"/>
              </a:ext>
            </a:extLst>
          </p:cNvPr>
          <p:cNvSpPr txBox="1"/>
          <p:nvPr/>
        </p:nvSpPr>
        <p:spPr>
          <a:xfrm>
            <a:off x="409295" y="9174609"/>
            <a:ext cx="6741082" cy="553998"/>
          </a:xfrm>
          <a:prstGeom prst="rect">
            <a:avLst/>
          </a:prstGeom>
          <a:noFill/>
        </p:spPr>
        <p:txBody>
          <a:bodyPr wrap="square" rtlCol="0">
            <a:spAutoFit/>
          </a:bodyPr>
          <a:lstStyle/>
          <a:p>
            <a:pPr algn="ctr"/>
            <a:r>
              <a:rPr lang="ja-JP" altLang="en-US" sz="1500" b="1" dirty="0">
                <a:solidFill>
                  <a:schemeClr val="bg1"/>
                </a:solidFill>
                <a:latin typeface="Arial" panose="020B0604020202020204" pitchFamily="34" charset="0"/>
                <a:cs typeface="Arial" panose="020B0604020202020204" pitchFamily="34" charset="0"/>
              </a:rPr>
              <a:t>写真・イメージの取り込みには、テンプレート内の上記アイコンをクリックしてください。取り込みたい写真・イメージを選ぶだけで完了です。</a:t>
            </a:r>
            <a:endParaRPr lang="en-US" altLang="ja-JP" sz="1500" b="1" dirty="0">
              <a:solidFill>
                <a:schemeClr val="bg1"/>
              </a:solidFill>
              <a:latin typeface="Arial" panose="020B0604020202020204" pitchFamily="34" charset="0"/>
              <a:cs typeface="Arial" panose="020B0604020202020204" pitchFamily="34" charset="0"/>
            </a:endParaRPr>
          </a:p>
        </p:txBody>
      </p:sp>
      <p:sp>
        <p:nvSpPr>
          <p:cNvPr id="19" name="TextBox 10">
            <a:extLst>
              <a:ext uri="{FF2B5EF4-FFF2-40B4-BE49-F238E27FC236}">
                <a16:creationId xmlns:a16="http://schemas.microsoft.com/office/drawing/2014/main" id="{F00A0705-5164-1239-6805-6A6CF7313009}"/>
              </a:ext>
            </a:extLst>
          </p:cNvPr>
          <p:cNvSpPr txBox="1"/>
          <p:nvPr/>
        </p:nvSpPr>
        <p:spPr>
          <a:xfrm>
            <a:off x="973465" y="3540202"/>
            <a:ext cx="1431640" cy="646331"/>
          </a:xfrm>
          <a:prstGeom prst="rect">
            <a:avLst/>
          </a:prstGeom>
          <a:noFill/>
        </p:spPr>
        <p:txBody>
          <a:bodyPr wrap="square" rtlCol="0">
            <a:spAutoFit/>
          </a:bodyPr>
          <a:lstStyle/>
          <a:p>
            <a:r>
              <a:rPr lang="ja-JP" altLang="en-US" sz="1200" b="1" dirty="0">
                <a:solidFill>
                  <a:schemeClr val="bg1"/>
                </a:solidFill>
                <a:latin typeface="Arial" panose="020B0604020202020204" pitchFamily="34" charset="0"/>
                <a:cs typeface="Arial" panose="020B0604020202020204" pitchFamily="34" charset="0"/>
              </a:rPr>
              <a:t>この</a:t>
            </a:r>
            <a:r>
              <a:rPr lang="en-US" altLang="ja-JP" sz="1200" b="1" dirty="0">
                <a:solidFill>
                  <a:schemeClr val="bg1"/>
                </a:solidFill>
                <a:latin typeface="Arial" panose="020B0604020202020204" pitchFamily="34" charset="0"/>
                <a:cs typeface="Arial" panose="020B0604020202020204" pitchFamily="34" charset="0"/>
              </a:rPr>
              <a:t>PPT</a:t>
            </a:r>
            <a:r>
              <a:rPr lang="ja-JP" altLang="en-US" sz="1200" b="1" dirty="0">
                <a:solidFill>
                  <a:schemeClr val="bg1"/>
                </a:solidFill>
                <a:latin typeface="Arial" panose="020B0604020202020204" pitchFamily="34" charset="0"/>
                <a:cs typeface="Arial" panose="020B0604020202020204" pitchFamily="34" charset="0"/>
              </a:rPr>
              <a:t>内の好きなテンプレートを</a:t>
            </a:r>
            <a:r>
              <a:rPr lang="en-US" altLang="ja-JP" sz="1200" b="1" dirty="0">
                <a:solidFill>
                  <a:schemeClr val="bg1"/>
                </a:solidFill>
                <a:latin typeface="Arial" panose="020B0604020202020204" pitchFamily="34" charset="0"/>
                <a:cs typeface="Arial" panose="020B0604020202020204" pitchFamily="34" charset="0"/>
              </a:rPr>
              <a:t>1</a:t>
            </a:r>
            <a:r>
              <a:rPr lang="ja-JP" altLang="en-US" sz="1200" b="1" dirty="0">
                <a:solidFill>
                  <a:schemeClr val="bg1"/>
                </a:solidFill>
                <a:latin typeface="Arial" panose="020B0604020202020204" pitchFamily="34" charset="0"/>
                <a:cs typeface="Arial" panose="020B0604020202020204" pitchFamily="34" charset="0"/>
              </a:rPr>
              <a:t>つ選びます</a:t>
            </a:r>
            <a:endParaRPr lang="en-US" sz="1200" b="1" dirty="0">
              <a:solidFill>
                <a:schemeClr val="bg1"/>
              </a:solidFill>
              <a:latin typeface="Arial" panose="020B0604020202020204" pitchFamily="34" charset="0"/>
              <a:cs typeface="Arial" panose="020B0604020202020204" pitchFamily="34" charset="0"/>
            </a:endParaRPr>
          </a:p>
        </p:txBody>
      </p:sp>
      <p:sp>
        <p:nvSpPr>
          <p:cNvPr id="20" name="TextBox 13">
            <a:extLst>
              <a:ext uri="{FF2B5EF4-FFF2-40B4-BE49-F238E27FC236}">
                <a16:creationId xmlns:a16="http://schemas.microsoft.com/office/drawing/2014/main" id="{1FCB64D7-D2B2-F50F-B5C1-91CB840D65A0}"/>
              </a:ext>
            </a:extLst>
          </p:cNvPr>
          <p:cNvSpPr txBox="1"/>
          <p:nvPr/>
        </p:nvSpPr>
        <p:spPr>
          <a:xfrm>
            <a:off x="5627433" y="3348994"/>
            <a:ext cx="1274694" cy="523220"/>
          </a:xfrm>
          <a:prstGeom prst="rect">
            <a:avLst/>
          </a:prstGeom>
          <a:noFill/>
        </p:spPr>
        <p:txBody>
          <a:bodyPr wrap="square" rtlCol="0">
            <a:spAutoFit/>
          </a:bodyPr>
          <a:lstStyle/>
          <a:p>
            <a:r>
              <a:rPr lang="ja-JP" altLang="en-US" sz="1400" b="1">
                <a:solidFill>
                  <a:schemeClr val="bg1"/>
                </a:solidFill>
                <a:latin typeface="Arial" panose="020B0604020202020204" pitchFamily="34" charset="0"/>
                <a:cs typeface="Arial" panose="020B0604020202020204" pitchFamily="34" charset="0"/>
              </a:rPr>
              <a:t>○に写真を</a:t>
            </a:r>
            <a:endParaRPr lang="en-US" altLang="ja-JP" sz="1400" b="1" dirty="0">
              <a:solidFill>
                <a:schemeClr val="bg1"/>
              </a:solidFill>
              <a:latin typeface="Arial" panose="020B0604020202020204" pitchFamily="34" charset="0"/>
              <a:cs typeface="Arial" panose="020B0604020202020204" pitchFamily="34" charset="0"/>
            </a:endParaRPr>
          </a:p>
          <a:p>
            <a:r>
              <a:rPr lang="ja-JP" altLang="en-US" sz="1400" b="1">
                <a:solidFill>
                  <a:schemeClr val="bg1"/>
                </a:solidFill>
                <a:latin typeface="Arial" panose="020B0604020202020204" pitchFamily="34" charset="0"/>
                <a:cs typeface="Arial" panose="020B0604020202020204" pitchFamily="34" charset="0"/>
              </a:rPr>
              <a:t>取り込みます</a:t>
            </a:r>
            <a:endParaRPr lang="en-US" sz="1400" b="1" dirty="0">
              <a:solidFill>
                <a:schemeClr val="bg1"/>
              </a:solidFill>
              <a:latin typeface="Arial" panose="020B0604020202020204" pitchFamily="34" charset="0"/>
              <a:cs typeface="Arial" panose="020B0604020202020204" pitchFamily="34" charset="0"/>
            </a:endParaRPr>
          </a:p>
        </p:txBody>
      </p:sp>
      <p:sp>
        <p:nvSpPr>
          <p:cNvPr id="21" name="TextBox 15">
            <a:extLst>
              <a:ext uri="{FF2B5EF4-FFF2-40B4-BE49-F238E27FC236}">
                <a16:creationId xmlns:a16="http://schemas.microsoft.com/office/drawing/2014/main" id="{BEBEDAF3-660E-4CB8-1CDF-05AA5ACD6347}"/>
              </a:ext>
            </a:extLst>
          </p:cNvPr>
          <p:cNvSpPr txBox="1"/>
          <p:nvPr/>
        </p:nvSpPr>
        <p:spPr>
          <a:xfrm>
            <a:off x="3320985" y="6077737"/>
            <a:ext cx="1687584" cy="692497"/>
          </a:xfrm>
          <a:prstGeom prst="rect">
            <a:avLst/>
          </a:prstGeom>
          <a:noFill/>
        </p:spPr>
        <p:txBody>
          <a:bodyPr wrap="square" rtlCol="0">
            <a:spAutoFit/>
          </a:bodyPr>
          <a:lstStyle/>
          <a:p>
            <a:r>
              <a:rPr lang="ja-JP" altLang="en-US" sz="1200" b="1" dirty="0">
                <a:solidFill>
                  <a:schemeClr val="bg1"/>
                </a:solidFill>
                <a:latin typeface="Arial" panose="020B0604020202020204" pitchFamily="34" charset="0"/>
                <a:cs typeface="Arial" panose="020B0604020202020204" pitchFamily="34" charset="0"/>
              </a:rPr>
              <a:t>印刷！！</a:t>
            </a:r>
            <a:endParaRPr lang="en-US" altLang="ja-JP" sz="1200" b="1" dirty="0">
              <a:solidFill>
                <a:schemeClr val="bg1"/>
              </a:solidFill>
              <a:latin typeface="Arial" panose="020B0604020202020204" pitchFamily="34" charset="0"/>
              <a:cs typeface="Arial" panose="020B0604020202020204" pitchFamily="34" charset="0"/>
            </a:endParaRPr>
          </a:p>
          <a:p>
            <a:r>
              <a:rPr lang="ja-JP" altLang="en-US" sz="900" b="1" dirty="0">
                <a:solidFill>
                  <a:schemeClr val="bg1"/>
                </a:solidFill>
                <a:latin typeface="Arial" panose="020B0604020202020204" pitchFamily="34" charset="0"/>
                <a:cs typeface="Arial" panose="020B0604020202020204" pitchFamily="34" charset="0"/>
              </a:rPr>
              <a:t>ソーシャルメディアへ</a:t>
            </a:r>
            <a:endParaRPr lang="en-US" altLang="ja-JP" sz="900" b="1" dirty="0">
              <a:solidFill>
                <a:schemeClr val="bg1"/>
              </a:solidFill>
              <a:latin typeface="Arial" panose="020B0604020202020204" pitchFamily="34" charset="0"/>
              <a:cs typeface="Arial" panose="020B0604020202020204" pitchFamily="34" charset="0"/>
            </a:endParaRPr>
          </a:p>
          <a:p>
            <a:r>
              <a:rPr lang="ja-JP" altLang="en-US" sz="900" b="1" dirty="0">
                <a:solidFill>
                  <a:schemeClr val="bg1"/>
                </a:solidFill>
                <a:latin typeface="Arial" panose="020B0604020202020204" pitchFamily="34" charset="0"/>
                <a:cs typeface="Arial" panose="020B0604020202020204" pitchFamily="34" charset="0"/>
              </a:rPr>
              <a:t>投稿も是非！</a:t>
            </a:r>
            <a:endParaRPr lang="en-US" altLang="ja-JP" sz="900" b="1" dirty="0">
              <a:solidFill>
                <a:schemeClr val="bg1"/>
              </a:solidFill>
              <a:latin typeface="Arial" panose="020B0604020202020204" pitchFamily="34" charset="0"/>
              <a:cs typeface="Arial" panose="020B0604020202020204" pitchFamily="34" charset="0"/>
            </a:endParaRPr>
          </a:p>
          <a:p>
            <a:r>
              <a:rPr lang="en-US" sz="900" b="1" dirty="0">
                <a:solidFill>
                  <a:schemeClr val="bg1"/>
                </a:solidFill>
                <a:latin typeface="Arial" panose="020B0604020202020204" pitchFamily="34" charset="0"/>
                <a:cs typeface="Arial" panose="020B0604020202020204" pitchFamily="34" charset="0"/>
              </a:rPr>
              <a:t>#handhygiene</a:t>
            </a:r>
          </a:p>
        </p:txBody>
      </p:sp>
    </p:spTree>
    <p:extLst>
      <p:ext uri="{BB962C8B-B14F-4D97-AF65-F5344CB8AC3E}">
        <p14:creationId xmlns:p14="http://schemas.microsoft.com/office/powerpoint/2010/main" val="2894640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7">
            <a:extLst>
              <a:ext uri="{FF2B5EF4-FFF2-40B4-BE49-F238E27FC236}">
                <a16:creationId xmlns:a16="http://schemas.microsoft.com/office/drawing/2014/main" id="{738B4F92-B7E9-7350-2A63-7D8F268F573A}"/>
              </a:ext>
            </a:extLst>
          </p:cNvPr>
          <p:cNvSpPr txBox="1"/>
          <p:nvPr/>
        </p:nvSpPr>
        <p:spPr>
          <a:xfrm>
            <a:off x="4297958" y="2574730"/>
            <a:ext cx="441352" cy="723275"/>
          </a:xfrm>
          <a:prstGeom prst="rect">
            <a:avLst/>
          </a:prstGeom>
          <a:noFill/>
        </p:spPr>
        <p:txBody>
          <a:bodyPr wrap="square" rtlCol="0">
            <a:spAutoFit/>
          </a:bodyPr>
          <a:lstStyle/>
          <a:p>
            <a:r>
              <a:rPr lang="en-US" sz="4100" b="1" dirty="0">
                <a:solidFill>
                  <a:schemeClr val="bg1"/>
                </a:solidFill>
                <a:latin typeface="Arial" panose="020B0604020202020204" pitchFamily="34" charset="0"/>
                <a:cs typeface="Arial" panose="020B0604020202020204" pitchFamily="34" charset="0"/>
              </a:rPr>
              <a:t>6</a:t>
            </a:r>
          </a:p>
        </p:txBody>
      </p:sp>
      <p:sp>
        <p:nvSpPr>
          <p:cNvPr id="4" name="TextBox 12">
            <a:extLst>
              <a:ext uri="{FF2B5EF4-FFF2-40B4-BE49-F238E27FC236}">
                <a16:creationId xmlns:a16="http://schemas.microsoft.com/office/drawing/2014/main" id="{F3F240F4-33B2-D600-9F69-A9ABA1D31BC9}"/>
              </a:ext>
            </a:extLst>
          </p:cNvPr>
          <p:cNvSpPr txBox="1"/>
          <p:nvPr/>
        </p:nvSpPr>
        <p:spPr>
          <a:xfrm>
            <a:off x="4302189" y="3883824"/>
            <a:ext cx="441352" cy="723275"/>
          </a:xfrm>
          <a:prstGeom prst="rect">
            <a:avLst/>
          </a:prstGeom>
          <a:noFill/>
        </p:spPr>
        <p:txBody>
          <a:bodyPr wrap="square" rtlCol="0">
            <a:spAutoFit/>
          </a:bodyPr>
          <a:lstStyle/>
          <a:p>
            <a:r>
              <a:rPr lang="en-US" sz="4100" b="1" dirty="0">
                <a:solidFill>
                  <a:schemeClr val="bg1"/>
                </a:solidFill>
                <a:latin typeface="Arial" panose="020B0604020202020204" pitchFamily="34" charset="0"/>
                <a:cs typeface="Arial" panose="020B0604020202020204" pitchFamily="34" charset="0"/>
              </a:rPr>
              <a:t>7</a:t>
            </a:r>
          </a:p>
        </p:txBody>
      </p:sp>
      <p:sp>
        <p:nvSpPr>
          <p:cNvPr id="5" name="TextBox 14">
            <a:extLst>
              <a:ext uri="{FF2B5EF4-FFF2-40B4-BE49-F238E27FC236}">
                <a16:creationId xmlns:a16="http://schemas.microsoft.com/office/drawing/2014/main" id="{2ED2E767-E54F-2B4E-5CBD-9DC9798AB3B1}"/>
              </a:ext>
            </a:extLst>
          </p:cNvPr>
          <p:cNvSpPr txBox="1"/>
          <p:nvPr/>
        </p:nvSpPr>
        <p:spPr>
          <a:xfrm>
            <a:off x="4123786" y="5213537"/>
            <a:ext cx="441352" cy="723275"/>
          </a:xfrm>
          <a:prstGeom prst="rect">
            <a:avLst/>
          </a:prstGeom>
          <a:noFill/>
        </p:spPr>
        <p:txBody>
          <a:bodyPr wrap="square" rtlCol="0">
            <a:spAutoFit/>
          </a:bodyPr>
          <a:lstStyle/>
          <a:p>
            <a:r>
              <a:rPr lang="en-US" sz="4100" b="1" dirty="0">
                <a:solidFill>
                  <a:schemeClr val="bg1"/>
                </a:solidFill>
                <a:latin typeface="Arial" panose="020B0604020202020204" pitchFamily="34" charset="0"/>
                <a:cs typeface="Arial" panose="020B0604020202020204" pitchFamily="34" charset="0"/>
              </a:rPr>
              <a:t>8</a:t>
            </a:r>
          </a:p>
        </p:txBody>
      </p:sp>
      <p:sp>
        <p:nvSpPr>
          <p:cNvPr id="6" name="TextBox 11">
            <a:extLst>
              <a:ext uri="{FF2B5EF4-FFF2-40B4-BE49-F238E27FC236}">
                <a16:creationId xmlns:a16="http://schemas.microsoft.com/office/drawing/2014/main" id="{0CA627A9-A46E-EA8A-EA43-089950EC59F5}"/>
              </a:ext>
            </a:extLst>
          </p:cNvPr>
          <p:cNvSpPr txBox="1"/>
          <p:nvPr/>
        </p:nvSpPr>
        <p:spPr>
          <a:xfrm>
            <a:off x="4743540" y="2731461"/>
            <a:ext cx="1314585" cy="461665"/>
          </a:xfrm>
          <a:prstGeom prst="rect">
            <a:avLst/>
          </a:prstGeom>
          <a:noFill/>
        </p:spPr>
        <p:txBody>
          <a:bodyPr wrap="square" rtlCol="0">
            <a:spAutoFit/>
          </a:bodyPr>
          <a:lstStyle/>
          <a:p>
            <a:r>
              <a:rPr lang="ja-JP" altLang="en-US" sz="1200" b="1">
                <a:solidFill>
                  <a:schemeClr val="bg1"/>
                </a:solidFill>
                <a:latin typeface="Arial" panose="020B0604020202020204" pitchFamily="34" charset="0"/>
                <a:cs typeface="Arial" panose="020B0604020202020204" pitchFamily="34" charset="0"/>
              </a:rPr>
              <a:t>ツイッター</a:t>
            </a:r>
            <a:r>
              <a:rPr lang="en-US" altLang="ja-JP" sz="1200" b="1" dirty="0">
                <a:solidFill>
                  <a:schemeClr val="bg1"/>
                </a:solidFill>
                <a:latin typeface="Arial" panose="020B0604020202020204" pitchFamily="34" charset="0"/>
                <a:cs typeface="Arial" panose="020B0604020202020204" pitchFamily="34" charset="0"/>
              </a:rPr>
              <a:t>(X)</a:t>
            </a:r>
          </a:p>
          <a:p>
            <a:r>
              <a:rPr lang="ja-JP" altLang="en-US" sz="1200" b="1">
                <a:solidFill>
                  <a:schemeClr val="bg1"/>
                </a:solidFill>
                <a:latin typeface="Arial" panose="020B0604020202020204" pitchFamily="34" charset="0"/>
                <a:cs typeface="Arial" panose="020B0604020202020204" pitchFamily="34" charset="0"/>
              </a:rPr>
              <a:t>で</a:t>
            </a:r>
            <a:r>
              <a:rPr lang="ja-JP" altLang="en-US" sz="1200" b="1" dirty="0">
                <a:solidFill>
                  <a:schemeClr val="bg1"/>
                </a:solidFill>
                <a:latin typeface="Arial" panose="020B0604020202020204" pitchFamily="34" charset="0"/>
                <a:cs typeface="Arial" panose="020B0604020202020204" pitchFamily="34" charset="0"/>
              </a:rPr>
              <a:t>共有</a:t>
            </a:r>
            <a:endParaRPr lang="en-US" sz="1200" b="1" dirty="0">
              <a:solidFill>
                <a:schemeClr val="bg1"/>
              </a:solidFill>
              <a:latin typeface="Arial" panose="020B0604020202020204" pitchFamily="34" charset="0"/>
              <a:cs typeface="Arial" panose="020B0604020202020204" pitchFamily="34" charset="0"/>
            </a:endParaRPr>
          </a:p>
        </p:txBody>
      </p:sp>
      <p:sp>
        <p:nvSpPr>
          <p:cNvPr id="7" name="TextBox 13">
            <a:extLst>
              <a:ext uri="{FF2B5EF4-FFF2-40B4-BE49-F238E27FC236}">
                <a16:creationId xmlns:a16="http://schemas.microsoft.com/office/drawing/2014/main" id="{579B8725-E2F5-E158-561F-6C7609191D02}"/>
              </a:ext>
            </a:extLst>
          </p:cNvPr>
          <p:cNvSpPr txBox="1"/>
          <p:nvPr/>
        </p:nvSpPr>
        <p:spPr>
          <a:xfrm>
            <a:off x="4693904" y="4060137"/>
            <a:ext cx="1364221" cy="461665"/>
          </a:xfrm>
          <a:prstGeom prst="rect">
            <a:avLst/>
          </a:prstGeom>
          <a:noFill/>
        </p:spPr>
        <p:txBody>
          <a:bodyPr wrap="square" rtlCol="0">
            <a:spAutoFit/>
          </a:bodyPr>
          <a:lstStyle/>
          <a:p>
            <a:r>
              <a:rPr lang="ja-JP" altLang="en-US" sz="1200" b="1" dirty="0">
                <a:solidFill>
                  <a:schemeClr val="bg1"/>
                </a:solidFill>
                <a:latin typeface="Arial" panose="020B0604020202020204" pitchFamily="34" charset="0"/>
                <a:cs typeface="Arial" panose="020B0604020202020204" pitchFamily="34" charset="0"/>
              </a:rPr>
              <a:t>インスタグラムで共有</a:t>
            </a:r>
            <a:endParaRPr lang="en-US" sz="1200" b="1" dirty="0">
              <a:solidFill>
                <a:schemeClr val="bg1"/>
              </a:solidFill>
              <a:latin typeface="Arial" panose="020B0604020202020204" pitchFamily="34" charset="0"/>
              <a:cs typeface="Arial" panose="020B0604020202020204" pitchFamily="34" charset="0"/>
            </a:endParaRPr>
          </a:p>
        </p:txBody>
      </p:sp>
      <p:sp>
        <p:nvSpPr>
          <p:cNvPr id="11" name="TextBox 15">
            <a:extLst>
              <a:ext uri="{FF2B5EF4-FFF2-40B4-BE49-F238E27FC236}">
                <a16:creationId xmlns:a16="http://schemas.microsoft.com/office/drawing/2014/main" id="{C5D90073-5F34-DA70-B290-81CE16C42F68}"/>
              </a:ext>
            </a:extLst>
          </p:cNvPr>
          <p:cNvSpPr txBox="1"/>
          <p:nvPr/>
        </p:nvSpPr>
        <p:spPr>
          <a:xfrm>
            <a:off x="4498084" y="5434778"/>
            <a:ext cx="1329210" cy="261610"/>
          </a:xfrm>
          <a:prstGeom prst="rect">
            <a:avLst/>
          </a:prstGeom>
          <a:noFill/>
        </p:spPr>
        <p:txBody>
          <a:bodyPr wrap="none" rtlCol="0">
            <a:spAutoFit/>
          </a:bodyPr>
          <a:lstStyle/>
          <a:p>
            <a:r>
              <a:rPr lang="en-US" altLang="ja-JP" sz="1100" b="1" dirty="0">
                <a:solidFill>
                  <a:schemeClr val="bg1"/>
                </a:solidFill>
                <a:latin typeface="Arial" panose="020B0604020202020204" pitchFamily="34" charset="0"/>
                <a:cs typeface="Arial" panose="020B0604020202020204" pitchFamily="34" charset="0"/>
              </a:rPr>
              <a:t>Web</a:t>
            </a:r>
            <a:r>
              <a:rPr lang="ja-JP" altLang="en-US" sz="1100" b="1" dirty="0">
                <a:solidFill>
                  <a:schemeClr val="bg1"/>
                </a:solidFill>
                <a:latin typeface="Arial" panose="020B0604020202020204" pitchFamily="34" charset="0"/>
                <a:cs typeface="Arial" panose="020B0604020202020204" pitchFamily="34" charset="0"/>
              </a:rPr>
              <a:t>サイト</a:t>
            </a:r>
            <a:r>
              <a:rPr lang="ja-JP" altLang="en-US" sz="1100" b="1">
                <a:solidFill>
                  <a:schemeClr val="bg1"/>
                </a:solidFill>
                <a:latin typeface="Arial" panose="020B0604020202020204" pitchFamily="34" charset="0"/>
                <a:cs typeface="Arial" panose="020B0604020202020204" pitchFamily="34" charset="0"/>
              </a:rPr>
              <a:t>で共有</a:t>
            </a:r>
            <a:endParaRPr lang="en-US" altLang="ja-JP" sz="1100" b="1" dirty="0">
              <a:solidFill>
                <a:schemeClr val="bg1"/>
              </a:solidFill>
              <a:latin typeface="Arial" panose="020B0604020202020204" pitchFamily="34" charset="0"/>
              <a:cs typeface="Arial" panose="020B0604020202020204" pitchFamily="34" charset="0"/>
            </a:endParaRPr>
          </a:p>
        </p:txBody>
      </p:sp>
      <p:sp>
        <p:nvSpPr>
          <p:cNvPr id="17" name="TextBox 1">
            <a:extLst>
              <a:ext uri="{FF2B5EF4-FFF2-40B4-BE49-F238E27FC236}">
                <a16:creationId xmlns:a16="http://schemas.microsoft.com/office/drawing/2014/main" id="{7DF463D7-FBB1-E714-0F4B-00DB4AB8E61D}"/>
              </a:ext>
            </a:extLst>
          </p:cNvPr>
          <p:cNvSpPr txBox="1"/>
          <p:nvPr/>
        </p:nvSpPr>
        <p:spPr>
          <a:xfrm>
            <a:off x="2214177" y="922562"/>
            <a:ext cx="3131320" cy="707886"/>
          </a:xfrm>
          <a:prstGeom prst="rect">
            <a:avLst/>
          </a:prstGeom>
          <a:noFill/>
        </p:spPr>
        <p:txBody>
          <a:bodyPr wrap="square" rtlCol="0">
            <a:spAutoFit/>
          </a:bodyPr>
          <a:lstStyle/>
          <a:p>
            <a:pPr algn="ctr"/>
            <a:r>
              <a:rPr lang="ja-JP" altLang="en-US" sz="2000" b="1" dirty="0">
                <a:solidFill>
                  <a:srgbClr val="1F2854"/>
                </a:solidFill>
                <a:latin typeface="Arial" panose="020B0604020202020204" pitchFamily="34" charset="0"/>
                <a:cs typeface="Arial" panose="020B0604020202020204" pitchFamily="34" charset="0"/>
              </a:rPr>
              <a:t>ステップ</a:t>
            </a:r>
            <a:r>
              <a:rPr lang="en-US" sz="2000" b="1" dirty="0">
                <a:solidFill>
                  <a:srgbClr val="1F2854"/>
                </a:solidFill>
                <a:latin typeface="Arial" panose="020B0604020202020204" pitchFamily="34" charset="0"/>
                <a:cs typeface="Arial" panose="020B0604020202020204" pitchFamily="34" charset="0"/>
              </a:rPr>
              <a:t> 3</a:t>
            </a:r>
          </a:p>
          <a:p>
            <a:pPr algn="ctr"/>
            <a:r>
              <a:rPr lang="ja-JP" altLang="en-US" sz="2000" b="1" dirty="0">
                <a:solidFill>
                  <a:srgbClr val="1F2854"/>
                </a:solidFill>
                <a:latin typeface="Arial" panose="020B0604020202020204" pitchFamily="34" charset="0"/>
                <a:cs typeface="Arial" panose="020B0604020202020204" pitchFamily="34" charset="0"/>
              </a:rPr>
              <a:t>キャンペーンの推進</a:t>
            </a:r>
            <a:endParaRPr lang="en-US" sz="2000" b="1" dirty="0">
              <a:solidFill>
                <a:srgbClr val="1F2854"/>
              </a:solidFill>
              <a:latin typeface="Arial" panose="020B0604020202020204" pitchFamily="34" charset="0"/>
              <a:cs typeface="Arial" panose="020B0604020202020204" pitchFamily="34" charset="0"/>
            </a:endParaRPr>
          </a:p>
        </p:txBody>
      </p:sp>
      <p:sp>
        <p:nvSpPr>
          <p:cNvPr id="18" name="TextBox 8">
            <a:extLst>
              <a:ext uri="{FF2B5EF4-FFF2-40B4-BE49-F238E27FC236}">
                <a16:creationId xmlns:a16="http://schemas.microsoft.com/office/drawing/2014/main" id="{D179533E-CFCF-A778-8558-A95182FA324E}"/>
              </a:ext>
            </a:extLst>
          </p:cNvPr>
          <p:cNvSpPr txBox="1"/>
          <p:nvPr/>
        </p:nvSpPr>
        <p:spPr>
          <a:xfrm>
            <a:off x="1763905" y="7670834"/>
            <a:ext cx="4031873" cy="400110"/>
          </a:xfrm>
          <a:prstGeom prst="rect">
            <a:avLst/>
          </a:prstGeom>
          <a:noFill/>
        </p:spPr>
        <p:txBody>
          <a:bodyPr wrap="none" rtlCol="0">
            <a:spAutoFit/>
          </a:bodyPr>
          <a:lstStyle/>
          <a:p>
            <a:pPr algn="ctr"/>
            <a:r>
              <a:rPr lang="ja-JP" altLang="en-US" sz="2000" b="1" dirty="0">
                <a:solidFill>
                  <a:schemeClr val="bg1"/>
                </a:solidFill>
                <a:latin typeface="Arial" panose="020B0604020202020204" pitchFamily="34" charset="0"/>
                <a:cs typeface="Arial" panose="020B0604020202020204" pitchFamily="34" charset="0"/>
              </a:rPr>
              <a:t>ソーシャルな場で共有しましょう</a:t>
            </a:r>
            <a:endParaRPr lang="en-US" sz="2000" b="1" dirty="0">
              <a:solidFill>
                <a:schemeClr val="bg1"/>
              </a:solidFill>
              <a:latin typeface="Arial" panose="020B0604020202020204" pitchFamily="34" charset="0"/>
              <a:cs typeface="Arial" panose="020B0604020202020204" pitchFamily="34" charset="0"/>
            </a:endParaRPr>
          </a:p>
        </p:txBody>
      </p:sp>
      <p:sp>
        <p:nvSpPr>
          <p:cNvPr id="19" name="TextBox 9">
            <a:extLst>
              <a:ext uri="{FF2B5EF4-FFF2-40B4-BE49-F238E27FC236}">
                <a16:creationId xmlns:a16="http://schemas.microsoft.com/office/drawing/2014/main" id="{3A8C749D-FA41-B322-058B-B030402C7893}"/>
              </a:ext>
            </a:extLst>
          </p:cNvPr>
          <p:cNvSpPr txBox="1"/>
          <p:nvPr/>
        </p:nvSpPr>
        <p:spPr>
          <a:xfrm>
            <a:off x="1157418" y="8117083"/>
            <a:ext cx="5378395" cy="1477328"/>
          </a:xfrm>
          <a:prstGeom prst="rect">
            <a:avLst/>
          </a:prstGeom>
          <a:noFill/>
        </p:spPr>
        <p:txBody>
          <a:bodyPr wrap="none" rtlCol="0">
            <a:spAutoFit/>
          </a:bodyPr>
          <a:lstStyle/>
          <a:p>
            <a:pPr algn="ctr"/>
            <a:endParaRPr lang="en-US" sz="1500" dirty="0">
              <a:solidFill>
                <a:schemeClr val="bg1"/>
              </a:solidFill>
              <a:latin typeface="Arial" panose="020B0604020202020204" pitchFamily="34" charset="0"/>
              <a:cs typeface="Arial" panose="020B0604020202020204" pitchFamily="34" charset="0"/>
            </a:endParaRPr>
          </a:p>
          <a:p>
            <a:pPr algn="ctr"/>
            <a:r>
              <a:rPr lang="ja-JP" altLang="en-US" sz="1500" b="1" dirty="0">
                <a:solidFill>
                  <a:schemeClr val="bg1"/>
                </a:solidFill>
                <a:latin typeface="Arial" panose="020B0604020202020204" pitchFamily="34" charset="0"/>
                <a:cs typeface="Arial" panose="020B0604020202020204" pitchFamily="34" charset="0"/>
              </a:rPr>
              <a:t>ファイルを選び、出力したら</a:t>
            </a:r>
            <a:r>
              <a:rPr lang="en-US" altLang="ja-JP" sz="1500" b="1" dirty="0">
                <a:solidFill>
                  <a:schemeClr val="bg1"/>
                </a:solidFill>
                <a:latin typeface="Arial" panose="020B0604020202020204" pitchFamily="34" charset="0"/>
                <a:cs typeface="Arial" panose="020B0604020202020204" pitchFamily="34" charset="0"/>
              </a:rPr>
              <a:t>JPEG</a:t>
            </a:r>
            <a:r>
              <a:rPr lang="ja-JP" altLang="en-US" sz="1500" b="1" dirty="0">
                <a:solidFill>
                  <a:schemeClr val="bg1"/>
                </a:solidFill>
                <a:latin typeface="Arial" panose="020B0604020202020204" pitchFamily="34" charset="0"/>
                <a:cs typeface="Arial" panose="020B0604020202020204" pitchFamily="34" charset="0"/>
              </a:rPr>
              <a:t>形式で保存します。</a:t>
            </a:r>
            <a:endParaRPr lang="en-US" sz="1500" b="1" dirty="0">
              <a:solidFill>
                <a:schemeClr val="bg1"/>
              </a:solidFill>
              <a:latin typeface="Arial" panose="020B0604020202020204" pitchFamily="34" charset="0"/>
              <a:cs typeface="Arial" panose="020B0604020202020204" pitchFamily="34" charset="0"/>
            </a:endParaRPr>
          </a:p>
          <a:p>
            <a:pPr algn="ctr"/>
            <a:r>
              <a:rPr lang="en-US" sz="1500" b="1" dirty="0">
                <a:solidFill>
                  <a:schemeClr val="bg1"/>
                </a:solidFill>
                <a:latin typeface="Arial" panose="020B0604020202020204" pitchFamily="34" charset="0"/>
                <a:cs typeface="Arial" panose="020B0604020202020204" pitchFamily="34" charset="0"/>
              </a:rPr>
              <a:t> </a:t>
            </a:r>
          </a:p>
          <a:p>
            <a:pPr algn="ctr"/>
            <a:r>
              <a:rPr lang="ja-JP" altLang="en-US" sz="1500" b="1">
                <a:solidFill>
                  <a:schemeClr val="bg1"/>
                </a:solidFill>
                <a:latin typeface="Arial" panose="020B0604020202020204" pitchFamily="34" charset="0"/>
                <a:cs typeface="Arial" panose="020B0604020202020204" pitchFamily="34" charset="0"/>
              </a:rPr>
              <a:t>印刷して掲示したり、ソーシャルメディア</a:t>
            </a:r>
            <a:r>
              <a:rPr lang="ja-JP" altLang="en-US" sz="1500" b="1" dirty="0">
                <a:solidFill>
                  <a:schemeClr val="bg1"/>
                </a:solidFill>
                <a:latin typeface="Arial" panose="020B0604020202020204" pitchFamily="34" charset="0"/>
                <a:cs typeface="Arial" panose="020B0604020202020204" pitchFamily="34" charset="0"/>
              </a:rPr>
              <a:t>での共有も是非！</a:t>
            </a:r>
            <a:endParaRPr lang="en-US" altLang="ja-JP" sz="1500" b="1" dirty="0">
              <a:solidFill>
                <a:schemeClr val="bg1"/>
              </a:solidFill>
              <a:latin typeface="Arial" panose="020B0604020202020204" pitchFamily="34" charset="0"/>
              <a:cs typeface="Arial" panose="020B0604020202020204" pitchFamily="34" charset="0"/>
            </a:endParaRPr>
          </a:p>
          <a:p>
            <a:pPr algn="ctr"/>
            <a:endParaRPr lang="en-US" sz="1500" dirty="0">
              <a:solidFill>
                <a:schemeClr val="bg1"/>
              </a:solidFill>
              <a:latin typeface="Arial" panose="020B0604020202020204" pitchFamily="34" charset="0"/>
              <a:cs typeface="Arial" panose="020B0604020202020204" pitchFamily="34" charset="0"/>
            </a:endParaRPr>
          </a:p>
          <a:p>
            <a:pPr algn="ctr"/>
            <a:r>
              <a:rPr lang="en-US" sz="1500" b="1" dirty="0">
                <a:solidFill>
                  <a:schemeClr val="bg1"/>
                </a:solidFill>
                <a:latin typeface="Arial" panose="020B0604020202020204" pitchFamily="34" charset="0"/>
                <a:cs typeface="Arial" panose="020B0604020202020204" pitchFamily="34" charset="0"/>
              </a:rPr>
              <a:t>#</a:t>
            </a:r>
            <a:r>
              <a:rPr lang="en-US" sz="1500" b="1" dirty="0" err="1">
                <a:solidFill>
                  <a:schemeClr val="bg1"/>
                </a:solidFill>
                <a:latin typeface="Arial" panose="020B0604020202020204" pitchFamily="34" charset="0"/>
                <a:cs typeface="Arial" panose="020B0604020202020204" pitchFamily="34" charset="0"/>
              </a:rPr>
              <a:t>handhygiene</a:t>
            </a:r>
            <a:r>
              <a:rPr lang="ja-JP" altLang="en-US" sz="1500" b="1">
                <a:solidFill>
                  <a:schemeClr val="bg1"/>
                </a:solidFill>
                <a:latin typeface="Arial" panose="020B0604020202020204" pitchFamily="34" charset="0"/>
                <a:cs typeface="Arial" panose="020B0604020202020204" pitchFamily="34" charset="0"/>
              </a:rPr>
              <a:t>　</a:t>
            </a:r>
            <a:r>
              <a:rPr lang="ja-JP" altLang="en-US" sz="1500" b="1" dirty="0">
                <a:solidFill>
                  <a:schemeClr val="bg1"/>
                </a:solidFill>
                <a:latin typeface="Arial" panose="020B0604020202020204" pitchFamily="34" charset="0"/>
                <a:cs typeface="Arial" panose="020B0604020202020204" pitchFamily="34" charset="0"/>
              </a:rPr>
              <a:t>のハッシュタグも忘れず</a:t>
            </a:r>
            <a:r>
              <a:rPr lang="ja-JP" altLang="en-US" sz="1500" b="1">
                <a:solidFill>
                  <a:schemeClr val="bg1"/>
                </a:solidFill>
                <a:latin typeface="Arial" panose="020B0604020202020204" pitchFamily="34" charset="0"/>
                <a:cs typeface="Arial" panose="020B0604020202020204" pitchFamily="34" charset="0"/>
              </a:rPr>
              <a:t>に！</a:t>
            </a:r>
            <a:endParaRPr lang="en-US" sz="15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0130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B499286-5277-C9F4-E31A-CFA099A1777B}"/>
              </a:ext>
            </a:extLst>
          </p:cNvPr>
          <p:cNvSpPr txBox="1"/>
          <p:nvPr/>
        </p:nvSpPr>
        <p:spPr>
          <a:xfrm>
            <a:off x="360000" y="3456000"/>
            <a:ext cx="4392000" cy="612000"/>
          </a:xfrm>
          <a:prstGeom prst="rect">
            <a:avLst/>
          </a:prstGeom>
          <a:noFill/>
        </p:spPr>
        <p:txBody>
          <a:bodyPr wrap="square" lIns="0" tIns="0" rIns="0" bIns="0" rtlCol="0" anchor="t" anchorCtr="0">
            <a:noAutofit/>
          </a:bodyPr>
          <a:lstStyle/>
          <a:p>
            <a:r>
              <a:rPr lang="en-US" altLang="ja-JP" sz="3600" b="1" dirty="0" err="1">
                <a:solidFill>
                  <a:srgbClr val="1F2854"/>
                </a:solidFill>
                <a:latin typeface="Arial" panose="020B0604020202020204" pitchFamily="34" charset="0"/>
                <a:cs typeface="Arial" panose="020B0604020202020204" pitchFamily="34" charset="0"/>
              </a:rPr>
              <a:t>団体名</a:t>
            </a:r>
            <a:endParaRPr lang="en-US" altLang="ja-JP" sz="3600" b="1" dirty="0">
              <a:solidFill>
                <a:srgbClr val="1F2854"/>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9AD2BBEE-7141-CE41-A444-6FBB246F0421}"/>
              </a:ext>
            </a:extLst>
          </p:cNvPr>
          <p:cNvSpPr txBox="1">
            <a:spLocks/>
          </p:cNvSpPr>
          <p:nvPr/>
        </p:nvSpPr>
        <p:spPr>
          <a:xfrm>
            <a:off x="396000" y="4140000"/>
            <a:ext cx="4068000" cy="1080000"/>
          </a:xfrm>
          <a:prstGeom prst="rect">
            <a:avLst/>
          </a:prstGeom>
          <a:noFill/>
        </p:spPr>
        <p:txBody>
          <a:bodyPr wrap="square" lIns="0" tIns="0" rIns="0" bIns="0" rtlCol="0">
            <a:noAutofit/>
          </a:bodyPr>
          <a:lstStyle/>
          <a:p>
            <a:pPr>
              <a:spcAft>
                <a:spcPts val="600"/>
              </a:spcAft>
            </a:pPr>
            <a:r>
              <a:rPr lang="en-GB" sz="1600" b="1" dirty="0">
                <a:solidFill>
                  <a:srgbClr val="1F2854"/>
                </a:solidFill>
                <a:latin typeface="Calibri" panose="020F0502020204030204" pitchFamily="34" charset="0"/>
                <a:cs typeface="Calibri" panose="020F0502020204030204" pitchFamily="34" charset="0"/>
              </a:rPr>
              <a:t>[</a:t>
            </a:r>
            <a:r>
              <a:rPr lang="en-GB" altLang="ja-JP" sz="1600" b="1" dirty="0" err="1">
                <a:solidFill>
                  <a:srgbClr val="1F2854"/>
                </a:solidFill>
                <a:latin typeface="Arial" panose="020B0604020202020204" pitchFamily="34" charset="0"/>
                <a:cs typeface="Arial" panose="020B0604020202020204" pitchFamily="34" charset="0"/>
              </a:rPr>
              <a:t>手指衛生に関する短い文章をここに</a:t>
            </a:r>
            <a:endParaRPr lang="en-GB" altLang="ja-JP" sz="1600" b="1" dirty="0">
              <a:solidFill>
                <a:srgbClr val="1F2854"/>
              </a:solidFill>
              <a:latin typeface="Arial" panose="020B0604020202020204" pitchFamily="34" charset="0"/>
              <a:cs typeface="Arial" panose="020B0604020202020204" pitchFamily="34" charset="0"/>
            </a:endParaRPr>
          </a:p>
          <a:p>
            <a:pPr>
              <a:spcAft>
                <a:spcPts val="600"/>
              </a:spcAft>
            </a:pPr>
            <a:r>
              <a:rPr lang="en-GB" altLang="ja-JP" sz="1600" b="1" dirty="0" err="1">
                <a:solidFill>
                  <a:srgbClr val="1F2854"/>
                </a:solidFill>
                <a:latin typeface="Arial" panose="020B0604020202020204" pitchFamily="34" charset="0"/>
                <a:cs typeface="Arial" panose="020B0604020202020204" pitchFamily="34" charset="0"/>
              </a:rPr>
              <a:t>入れましょう</a:t>
            </a:r>
            <a:r>
              <a:rPr lang="en-GB" altLang="ja-JP" sz="1600" b="1" dirty="0">
                <a:solidFill>
                  <a:srgbClr val="1F2854"/>
                </a:solidFill>
                <a:latin typeface="Arial" panose="020B0604020202020204" pitchFamily="34" charset="0"/>
                <a:cs typeface="Arial" panose="020B0604020202020204" pitchFamily="34" charset="0"/>
              </a:rPr>
              <a:t>]</a:t>
            </a:r>
            <a:endParaRPr lang="en-GB" sz="1600" b="1" dirty="0">
              <a:solidFill>
                <a:srgbClr val="1F2854"/>
              </a:solidFill>
              <a:latin typeface="Calibri" panose="020F0502020204030204" pitchFamily="34" charset="0"/>
              <a:cs typeface="Calibri" panose="020F0502020204030204" pitchFamily="34" charset="0"/>
            </a:endParaRPr>
          </a:p>
        </p:txBody>
      </p:sp>
      <p:sp>
        <p:nvSpPr>
          <p:cNvPr id="9" name="Picture Placeholder 8">
            <a:extLst>
              <a:ext uri="{FF2B5EF4-FFF2-40B4-BE49-F238E27FC236}">
                <a16:creationId xmlns:a16="http://schemas.microsoft.com/office/drawing/2014/main" id="{4349DFB1-2130-FBC9-F65E-C119C2FC524B}"/>
              </a:ext>
            </a:extLst>
          </p:cNvPr>
          <p:cNvSpPr>
            <a:spLocks noGrp="1"/>
          </p:cNvSpPr>
          <p:nvPr>
            <p:ph type="pic" sz="quarter" idx="50"/>
          </p:nvPr>
        </p:nvSpPr>
        <p:spPr/>
        <p:txBody>
          <a:bodyPr/>
          <a:lstStyle/>
          <a:p>
            <a:endParaRPr lang="en-US"/>
          </a:p>
        </p:txBody>
      </p:sp>
      <p:sp>
        <p:nvSpPr>
          <p:cNvPr id="10" name="Picture Placeholder 9">
            <a:extLst>
              <a:ext uri="{FF2B5EF4-FFF2-40B4-BE49-F238E27FC236}">
                <a16:creationId xmlns:a16="http://schemas.microsoft.com/office/drawing/2014/main" id="{D640188E-E846-22F3-00DC-B36AF2B2C2F6}"/>
              </a:ext>
            </a:extLst>
          </p:cNvPr>
          <p:cNvSpPr>
            <a:spLocks noGrp="1"/>
          </p:cNvSpPr>
          <p:nvPr>
            <p:ph type="pic" sz="quarter" idx="51"/>
          </p:nvPr>
        </p:nvSpPr>
        <p:spPr/>
        <p:txBody>
          <a:bodyPr/>
          <a:lstStyle/>
          <a:p>
            <a:endParaRPr lang="en-US"/>
          </a:p>
        </p:txBody>
      </p:sp>
    </p:spTree>
    <p:extLst>
      <p:ext uri="{BB962C8B-B14F-4D97-AF65-F5344CB8AC3E}">
        <p14:creationId xmlns:p14="http://schemas.microsoft.com/office/powerpoint/2010/main" val="4115436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C1DDAB-E16C-14D3-CEFC-1F022627EA1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E03199A-7913-31FB-4F8E-498E46ECA0E6}"/>
              </a:ext>
            </a:extLst>
          </p:cNvPr>
          <p:cNvSpPr txBox="1"/>
          <p:nvPr/>
        </p:nvSpPr>
        <p:spPr>
          <a:xfrm>
            <a:off x="360000" y="3456000"/>
            <a:ext cx="5040000" cy="612000"/>
          </a:xfrm>
          <a:prstGeom prst="rect">
            <a:avLst/>
          </a:prstGeom>
          <a:noFill/>
        </p:spPr>
        <p:txBody>
          <a:bodyPr wrap="square" lIns="0" tIns="0" rIns="0" bIns="0" rtlCol="0" anchor="t" anchorCtr="0">
            <a:noAutofit/>
          </a:bodyPr>
          <a:lstStyle/>
          <a:p>
            <a:r>
              <a:rPr lang="en-US" altLang="ja-JP" sz="3600" b="1" dirty="0" err="1">
                <a:solidFill>
                  <a:srgbClr val="1F2854"/>
                </a:solidFill>
                <a:latin typeface="Arial" panose="020B0604020202020204" pitchFamily="34" charset="0"/>
                <a:cs typeface="Arial" panose="020B0604020202020204" pitchFamily="34" charset="0"/>
              </a:rPr>
              <a:t>TTT病院</a:t>
            </a:r>
            <a:r>
              <a:rPr lang="en-US" altLang="ja-JP" sz="3600" b="1" dirty="0">
                <a:solidFill>
                  <a:srgbClr val="1F2854"/>
                </a:solidFill>
                <a:latin typeface="Arial" panose="020B0604020202020204" pitchFamily="34" charset="0"/>
                <a:cs typeface="Arial" panose="020B0604020202020204" pitchFamily="34" charset="0"/>
              </a:rPr>
              <a:t> </a:t>
            </a:r>
            <a:r>
              <a:rPr lang="en-US" altLang="ja-JP" sz="3600" b="1" dirty="0" err="1">
                <a:solidFill>
                  <a:srgbClr val="1F2854"/>
                </a:solidFill>
                <a:latin typeface="Arial" panose="020B0604020202020204" pitchFamily="34" charset="0"/>
                <a:cs typeface="Arial" panose="020B0604020202020204" pitchFamily="34" charset="0"/>
              </a:rPr>
              <a:t>ICTチーム</a:t>
            </a:r>
            <a:r>
              <a:rPr lang="en-US" altLang="ja-JP" sz="3600" b="1" dirty="0">
                <a:solidFill>
                  <a:srgbClr val="1F2854"/>
                </a:solidFill>
                <a:latin typeface="Arial" panose="020B0604020202020204" pitchFamily="34" charset="0"/>
                <a:cs typeface="Arial" panose="020B0604020202020204" pitchFamily="34" charset="0"/>
              </a:rPr>
              <a:t> (</a:t>
            </a:r>
            <a:r>
              <a:rPr lang="en-US" altLang="ja-JP" sz="3600" b="1" dirty="0" err="1">
                <a:solidFill>
                  <a:srgbClr val="1F2854"/>
                </a:solidFill>
                <a:latin typeface="Arial" panose="020B0604020202020204" pitchFamily="34" charset="0"/>
                <a:cs typeface="Arial" panose="020B0604020202020204" pitchFamily="34" charset="0"/>
              </a:rPr>
              <a:t>例</a:t>
            </a:r>
            <a:r>
              <a:rPr lang="en-US" altLang="ja-JP" sz="3600" b="1" dirty="0">
                <a:solidFill>
                  <a:srgbClr val="1F2854"/>
                </a:solidFill>
                <a:latin typeface="Arial" panose="020B0604020202020204" pitchFamily="34" charset="0"/>
                <a:cs typeface="Arial" panose="020B0604020202020204" pitchFamily="34" charset="0"/>
              </a:rPr>
              <a:t>)</a:t>
            </a:r>
          </a:p>
        </p:txBody>
      </p:sp>
      <p:sp>
        <p:nvSpPr>
          <p:cNvPr id="4" name="TextBox 3">
            <a:extLst>
              <a:ext uri="{FF2B5EF4-FFF2-40B4-BE49-F238E27FC236}">
                <a16:creationId xmlns:a16="http://schemas.microsoft.com/office/drawing/2014/main" id="{EB5A5964-0244-58D4-68C9-871D05EEEADE}"/>
              </a:ext>
            </a:extLst>
          </p:cNvPr>
          <p:cNvSpPr txBox="1">
            <a:spLocks/>
          </p:cNvSpPr>
          <p:nvPr/>
        </p:nvSpPr>
        <p:spPr>
          <a:xfrm>
            <a:off x="396000" y="4140000"/>
            <a:ext cx="4068000" cy="1080000"/>
          </a:xfrm>
          <a:prstGeom prst="rect">
            <a:avLst/>
          </a:prstGeom>
          <a:noFill/>
        </p:spPr>
        <p:txBody>
          <a:bodyPr wrap="square" lIns="0" tIns="0" rIns="0" bIns="0" rtlCol="0">
            <a:noAutofit/>
          </a:bodyPr>
          <a:lstStyle/>
          <a:p>
            <a:pPr>
              <a:spcAft>
                <a:spcPts val="600"/>
              </a:spcAft>
            </a:pPr>
            <a:r>
              <a:rPr lang="en-GB" sz="1600" b="1" dirty="0">
                <a:solidFill>
                  <a:srgbClr val="1F2854"/>
                </a:solidFill>
                <a:latin typeface="Calibri" panose="020F0502020204030204" pitchFamily="34" charset="0"/>
                <a:cs typeface="Calibri" panose="020F0502020204030204" pitchFamily="34" charset="0"/>
              </a:rPr>
              <a:t>[</a:t>
            </a:r>
            <a:r>
              <a:rPr lang="en-GB" altLang="ja-JP" sz="1600" b="1" dirty="0" err="1">
                <a:solidFill>
                  <a:srgbClr val="1F2854"/>
                </a:solidFill>
                <a:latin typeface="Arial" panose="020B0604020202020204" pitchFamily="34" charset="0"/>
                <a:cs typeface="Arial" panose="020B0604020202020204" pitchFamily="34" charset="0"/>
              </a:rPr>
              <a:t>手指衛生に関する短い文章をここに</a:t>
            </a:r>
            <a:endParaRPr lang="en-GB" altLang="ja-JP" sz="1600" b="1" dirty="0">
              <a:solidFill>
                <a:srgbClr val="1F2854"/>
              </a:solidFill>
              <a:latin typeface="Arial" panose="020B0604020202020204" pitchFamily="34" charset="0"/>
              <a:cs typeface="Arial" panose="020B0604020202020204" pitchFamily="34" charset="0"/>
            </a:endParaRPr>
          </a:p>
          <a:p>
            <a:pPr>
              <a:spcAft>
                <a:spcPts val="600"/>
              </a:spcAft>
            </a:pPr>
            <a:r>
              <a:rPr lang="en-GB" altLang="ja-JP" sz="1600" b="1" dirty="0" err="1">
                <a:solidFill>
                  <a:srgbClr val="1F2854"/>
                </a:solidFill>
                <a:latin typeface="Arial" panose="020B0604020202020204" pitchFamily="34" charset="0"/>
                <a:cs typeface="Arial" panose="020B0604020202020204" pitchFamily="34" charset="0"/>
              </a:rPr>
              <a:t>入れましょう</a:t>
            </a:r>
            <a:r>
              <a:rPr lang="en-GB" altLang="ja-JP" sz="1600" b="1" dirty="0">
                <a:solidFill>
                  <a:srgbClr val="1F2854"/>
                </a:solidFill>
                <a:latin typeface="Arial" panose="020B0604020202020204" pitchFamily="34" charset="0"/>
                <a:cs typeface="Arial" panose="020B0604020202020204" pitchFamily="34" charset="0"/>
              </a:rPr>
              <a:t>]</a:t>
            </a:r>
            <a:endParaRPr lang="en-GB" sz="1600" b="1" dirty="0">
              <a:solidFill>
                <a:srgbClr val="1F2854"/>
              </a:solidFill>
              <a:latin typeface="Calibri" panose="020F0502020204030204" pitchFamily="34" charset="0"/>
              <a:cs typeface="Calibri" panose="020F0502020204030204" pitchFamily="34" charset="0"/>
            </a:endParaRPr>
          </a:p>
        </p:txBody>
      </p:sp>
      <p:sp>
        <p:nvSpPr>
          <p:cNvPr id="8" name="円/楕円 7">
            <a:extLst>
              <a:ext uri="{FF2B5EF4-FFF2-40B4-BE49-F238E27FC236}">
                <a16:creationId xmlns:a16="http://schemas.microsoft.com/office/drawing/2014/main" id="{B3511419-FA71-616C-65F4-3662FE0996F1}"/>
              </a:ext>
            </a:extLst>
          </p:cNvPr>
          <p:cNvSpPr/>
          <p:nvPr/>
        </p:nvSpPr>
        <p:spPr>
          <a:xfrm>
            <a:off x="5161005" y="3294608"/>
            <a:ext cx="2271600" cy="2271600"/>
          </a:xfrm>
          <a:prstGeom prst="ellipse">
            <a:avLst/>
          </a:prstGeom>
          <a:solidFill>
            <a:srgbClr val="FCC7A8"/>
          </a:solid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プレースホルダー 7" descr="ポーズをとる男性グループ&#10;&#10;自動的に生成された説明">
            <a:extLst>
              <a:ext uri="{FF2B5EF4-FFF2-40B4-BE49-F238E27FC236}">
                <a16:creationId xmlns:a16="http://schemas.microsoft.com/office/drawing/2014/main" id="{FAC02AFE-1199-0226-5AFF-6084839E5C3C}"/>
              </a:ext>
            </a:extLst>
          </p:cNvPr>
          <p:cNvPicPr>
            <a:picLocks noChangeAspect="1"/>
          </p:cNvPicPr>
          <p:nvPr/>
        </p:nvPicPr>
        <p:blipFill rotWithShape="1">
          <a:blip r:embed="rId3"/>
          <a:srcRect l="1692" t="-9461" r="3374" b="-8924"/>
          <a:stretch/>
        </p:blipFill>
        <p:spPr>
          <a:xfrm>
            <a:off x="5170734" y="3289557"/>
            <a:ext cx="2261601" cy="2286000"/>
          </a:xfrm>
          <a:prstGeom prst="ellipse">
            <a:avLst/>
          </a:prstGeom>
          <a:ln w="76200" cap="sq">
            <a:noFill/>
            <a:miter lim="800000"/>
          </a:ln>
          <a:effectLst/>
        </p:spPr>
      </p:pic>
      <p:pic>
        <p:nvPicPr>
          <p:cNvPr id="10" name="図 9">
            <a:extLst>
              <a:ext uri="{FF2B5EF4-FFF2-40B4-BE49-F238E27FC236}">
                <a16:creationId xmlns:a16="http://schemas.microsoft.com/office/drawing/2014/main" id="{1D1B15A0-F196-0030-36A4-E94ED9478900}"/>
              </a:ext>
            </a:extLst>
          </p:cNvPr>
          <p:cNvPicPr>
            <a:picLocks noChangeAspect="1"/>
          </p:cNvPicPr>
          <p:nvPr/>
        </p:nvPicPr>
        <p:blipFill>
          <a:blip r:embed="rId4"/>
          <a:stretch>
            <a:fillRect/>
          </a:stretch>
        </p:blipFill>
        <p:spPr>
          <a:xfrm>
            <a:off x="1069399" y="248226"/>
            <a:ext cx="945614" cy="1199529"/>
          </a:xfrm>
          <a:prstGeom prst="rect">
            <a:avLst/>
          </a:prstGeom>
        </p:spPr>
      </p:pic>
      <p:sp>
        <p:nvSpPr>
          <p:cNvPr id="2" name="テキスト ボックス 1">
            <a:extLst>
              <a:ext uri="{FF2B5EF4-FFF2-40B4-BE49-F238E27FC236}">
                <a16:creationId xmlns:a16="http://schemas.microsoft.com/office/drawing/2014/main" id="{14021EC0-D585-1638-D788-BB9DD37923B4}"/>
              </a:ext>
            </a:extLst>
          </p:cNvPr>
          <p:cNvSpPr txBox="1"/>
          <p:nvPr/>
        </p:nvSpPr>
        <p:spPr>
          <a:xfrm>
            <a:off x="1797049" y="708320"/>
            <a:ext cx="374651" cy="190205"/>
          </a:xfrm>
          <a:prstGeom prst="rect">
            <a:avLst/>
          </a:prstGeom>
          <a:solidFill>
            <a:srgbClr val="FF0000"/>
          </a:solidFill>
        </p:spPr>
        <p:txBody>
          <a:bodyPr wrap="none" rtlCol="0">
            <a:noAutofit/>
          </a:bodyPr>
          <a:lstStyle/>
          <a:p>
            <a:pPr algn="ctr"/>
            <a:r>
              <a:rPr kumimoji="1" lang="ja-JP" altLang="en-US" sz="900" b="1">
                <a:solidFill>
                  <a:schemeClr val="bg1"/>
                </a:solidFill>
                <a:latin typeface="Arial" panose="020B0604020202020204" pitchFamily="34" charset="0"/>
                <a:cs typeface="Arial" panose="020B0604020202020204" pitchFamily="34" charset="0"/>
              </a:rPr>
              <a:t>見本例</a:t>
            </a:r>
            <a:endParaRPr kumimoji="1" lang="ja-JP" altLang="en-US" sz="9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7178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D75FC15-65F9-A620-0B9F-B9EE56296DDC}"/>
              </a:ext>
            </a:extLst>
          </p:cNvPr>
          <p:cNvSpPr txBox="1"/>
          <p:nvPr/>
        </p:nvSpPr>
        <p:spPr>
          <a:xfrm>
            <a:off x="360000" y="3456000"/>
            <a:ext cx="4392000" cy="612000"/>
          </a:xfrm>
          <a:prstGeom prst="rect">
            <a:avLst/>
          </a:prstGeom>
          <a:noFill/>
        </p:spPr>
        <p:txBody>
          <a:bodyPr wrap="square" lIns="0" tIns="0" rIns="0" bIns="0" rtlCol="0" anchor="t" anchorCtr="0">
            <a:noAutofit/>
          </a:bodyPr>
          <a:lstStyle/>
          <a:p>
            <a:r>
              <a:rPr lang="en-US" altLang="ja-JP" sz="3600" b="1" dirty="0" err="1">
                <a:solidFill>
                  <a:srgbClr val="FFF2E8"/>
                </a:solidFill>
                <a:latin typeface="Arial" panose="020B0604020202020204" pitchFamily="34" charset="0"/>
                <a:cs typeface="Arial" panose="020B0604020202020204" pitchFamily="34" charset="0"/>
              </a:rPr>
              <a:t>病院名</a:t>
            </a:r>
            <a:endParaRPr lang="en-US" sz="3800" b="1" dirty="0">
              <a:solidFill>
                <a:srgbClr val="FFF2E8"/>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589C492D-2C04-91F9-709D-127E491DC19E}"/>
              </a:ext>
            </a:extLst>
          </p:cNvPr>
          <p:cNvSpPr txBox="1">
            <a:spLocks/>
          </p:cNvSpPr>
          <p:nvPr/>
        </p:nvSpPr>
        <p:spPr>
          <a:xfrm>
            <a:off x="396000" y="4140000"/>
            <a:ext cx="4068000" cy="1080000"/>
          </a:xfrm>
          <a:prstGeom prst="rect">
            <a:avLst/>
          </a:prstGeom>
          <a:noFill/>
        </p:spPr>
        <p:txBody>
          <a:bodyPr wrap="square" lIns="0" tIns="0" rIns="0" bIns="0" rtlCol="0">
            <a:noAutofit/>
          </a:bodyPr>
          <a:lstStyle/>
          <a:p>
            <a:pPr>
              <a:spcAft>
                <a:spcPts val="600"/>
              </a:spcAft>
            </a:pPr>
            <a:r>
              <a:rPr lang="en-GB" sz="2400" b="1" dirty="0">
                <a:solidFill>
                  <a:srgbClr val="FEF1E8"/>
                </a:solidFill>
                <a:latin typeface="Calibri" panose="020F0502020204030204" pitchFamily="34" charset="0"/>
                <a:cs typeface="Calibri" panose="020F0502020204030204" pitchFamily="34" charset="0"/>
              </a:rPr>
              <a:t>Action saves lives.</a:t>
            </a:r>
          </a:p>
          <a:p>
            <a:r>
              <a:rPr lang="en-GB" altLang="ja-JP" sz="1600" b="1" dirty="0" err="1">
                <a:solidFill>
                  <a:srgbClr val="FFF2E8"/>
                </a:solidFill>
                <a:latin typeface="Arial" panose="020B0604020202020204" pitchFamily="34" charset="0"/>
                <a:cs typeface="Arial" panose="020B0604020202020204" pitchFamily="34" charset="0"/>
              </a:rPr>
              <a:t>当院は世界手指衛生</a:t>
            </a:r>
            <a:r>
              <a:rPr lang="ja-JP" altLang="en-US" sz="1600" b="1">
                <a:solidFill>
                  <a:srgbClr val="FFF2E8"/>
                </a:solidFill>
                <a:latin typeface="Arial" panose="020B0604020202020204" pitchFamily="34" charset="0"/>
                <a:cs typeface="Arial" panose="020B0604020202020204" pitchFamily="34" charset="0"/>
              </a:rPr>
              <a:t>の日</a:t>
            </a:r>
            <a:r>
              <a:rPr lang="en-GB" altLang="ja-JP" sz="1600" b="1" dirty="0" err="1">
                <a:solidFill>
                  <a:srgbClr val="FFF2E8"/>
                </a:solidFill>
                <a:latin typeface="Arial" panose="020B0604020202020204" pitchFamily="34" charset="0"/>
                <a:cs typeface="Arial" panose="020B0604020202020204" pitchFamily="34" charset="0"/>
              </a:rPr>
              <a:t>キャンペーン</a:t>
            </a:r>
            <a:endParaRPr lang="en-GB" altLang="ja-JP" sz="1600" b="1" dirty="0">
              <a:solidFill>
                <a:srgbClr val="FFF2E8"/>
              </a:solidFill>
              <a:latin typeface="Arial" panose="020B0604020202020204" pitchFamily="34" charset="0"/>
              <a:cs typeface="Arial" panose="020B0604020202020204" pitchFamily="34" charset="0"/>
            </a:endParaRPr>
          </a:p>
          <a:p>
            <a:r>
              <a:rPr lang="en-GB" altLang="ja-JP" sz="1600" b="1" dirty="0" err="1">
                <a:solidFill>
                  <a:srgbClr val="FFF2E8"/>
                </a:solidFill>
                <a:latin typeface="Arial" panose="020B0604020202020204" pitchFamily="34" charset="0"/>
                <a:cs typeface="Arial" panose="020B0604020202020204" pitchFamily="34" charset="0"/>
              </a:rPr>
              <a:t>参加施設です</a:t>
            </a:r>
            <a:r>
              <a:rPr lang="en-GB" altLang="ja-JP" sz="1600" b="1" dirty="0">
                <a:solidFill>
                  <a:srgbClr val="FFF2E8"/>
                </a:solidFill>
                <a:latin typeface="Arial" panose="020B0604020202020204" pitchFamily="34" charset="0"/>
                <a:cs typeface="Arial" panose="020B0604020202020204" pitchFamily="34" charset="0"/>
              </a:rPr>
              <a:t>！</a:t>
            </a:r>
          </a:p>
        </p:txBody>
      </p:sp>
      <p:sp>
        <p:nvSpPr>
          <p:cNvPr id="12" name="Picture Placeholder 11">
            <a:extLst>
              <a:ext uri="{FF2B5EF4-FFF2-40B4-BE49-F238E27FC236}">
                <a16:creationId xmlns:a16="http://schemas.microsoft.com/office/drawing/2014/main" id="{D7DDF01D-0CAC-3522-83F3-20CBFAC5CABF}"/>
              </a:ext>
            </a:extLst>
          </p:cNvPr>
          <p:cNvSpPr>
            <a:spLocks noGrp="1"/>
          </p:cNvSpPr>
          <p:nvPr>
            <p:ph type="pic" sz="quarter" idx="50"/>
          </p:nvPr>
        </p:nvSpPr>
        <p:spPr/>
        <p:txBody>
          <a:bodyPr/>
          <a:lstStyle/>
          <a:p>
            <a:endParaRPr lang="en-US"/>
          </a:p>
        </p:txBody>
      </p:sp>
      <p:sp>
        <p:nvSpPr>
          <p:cNvPr id="13" name="Picture Placeholder 12">
            <a:extLst>
              <a:ext uri="{FF2B5EF4-FFF2-40B4-BE49-F238E27FC236}">
                <a16:creationId xmlns:a16="http://schemas.microsoft.com/office/drawing/2014/main" id="{FFDDE608-DCC4-5FE4-15CA-7211B74011BA}"/>
              </a:ext>
            </a:extLst>
          </p:cNvPr>
          <p:cNvSpPr>
            <a:spLocks noGrp="1"/>
          </p:cNvSpPr>
          <p:nvPr>
            <p:ph type="pic" sz="quarter" idx="51"/>
          </p:nvPr>
        </p:nvSpPr>
        <p:spPr/>
        <p:txBody>
          <a:bodyPr/>
          <a:lstStyle/>
          <a:p>
            <a:endParaRPr lang="en-US" dirty="0"/>
          </a:p>
        </p:txBody>
      </p:sp>
    </p:spTree>
    <p:extLst>
      <p:ext uri="{BB962C8B-B14F-4D97-AF65-F5344CB8AC3E}">
        <p14:creationId xmlns:p14="http://schemas.microsoft.com/office/powerpoint/2010/main" val="3579950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90EED8-498B-D9B2-C963-AC7ED2DEC6CD}"/>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EA0EEBCA-4CF2-C619-CAB6-9776DF7E6382}"/>
              </a:ext>
            </a:extLst>
          </p:cNvPr>
          <p:cNvSpPr txBox="1"/>
          <p:nvPr/>
        </p:nvSpPr>
        <p:spPr>
          <a:xfrm>
            <a:off x="360000" y="3456000"/>
            <a:ext cx="4392000" cy="612000"/>
          </a:xfrm>
          <a:prstGeom prst="rect">
            <a:avLst/>
          </a:prstGeom>
          <a:noFill/>
        </p:spPr>
        <p:txBody>
          <a:bodyPr wrap="square" lIns="0" tIns="0" rIns="0" bIns="0" rtlCol="0" anchor="t" anchorCtr="0">
            <a:noAutofit/>
          </a:bodyPr>
          <a:lstStyle/>
          <a:p>
            <a:r>
              <a:rPr lang="en-US" altLang="ja-JP" sz="3600" b="1" dirty="0" err="1">
                <a:solidFill>
                  <a:srgbClr val="FFF2E8"/>
                </a:solidFill>
                <a:latin typeface="Arial" panose="020B0604020202020204" pitchFamily="34" charset="0"/>
                <a:cs typeface="Arial" panose="020B0604020202020204" pitchFamily="34" charset="0"/>
              </a:rPr>
              <a:t>TTT病院</a:t>
            </a:r>
            <a:r>
              <a:rPr lang="ja-JP" altLang="en-US" sz="3600" b="1">
                <a:solidFill>
                  <a:srgbClr val="FFF2E8"/>
                </a:solidFill>
                <a:latin typeface="Arial" panose="020B0604020202020204" pitchFamily="34" charset="0"/>
                <a:cs typeface="Arial" panose="020B0604020202020204" pitchFamily="34" charset="0"/>
              </a:rPr>
              <a:t>（例）</a:t>
            </a:r>
            <a:endParaRPr lang="en-US" sz="3800" b="1" dirty="0">
              <a:solidFill>
                <a:srgbClr val="FFF2E8"/>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990A867D-54ED-405A-64DE-2B1D7462061E}"/>
              </a:ext>
            </a:extLst>
          </p:cNvPr>
          <p:cNvSpPr txBox="1">
            <a:spLocks/>
          </p:cNvSpPr>
          <p:nvPr/>
        </p:nvSpPr>
        <p:spPr>
          <a:xfrm>
            <a:off x="396000" y="4140000"/>
            <a:ext cx="4068000" cy="1080000"/>
          </a:xfrm>
          <a:prstGeom prst="rect">
            <a:avLst/>
          </a:prstGeom>
          <a:noFill/>
        </p:spPr>
        <p:txBody>
          <a:bodyPr wrap="square" lIns="0" tIns="0" rIns="0" bIns="0" rtlCol="0">
            <a:noAutofit/>
          </a:bodyPr>
          <a:lstStyle/>
          <a:p>
            <a:pPr>
              <a:spcAft>
                <a:spcPts val="600"/>
              </a:spcAft>
            </a:pPr>
            <a:r>
              <a:rPr lang="en-GB" sz="2400" b="1" dirty="0">
                <a:solidFill>
                  <a:srgbClr val="FEF1E8"/>
                </a:solidFill>
                <a:latin typeface="Calibri" panose="020F0502020204030204" pitchFamily="34" charset="0"/>
                <a:cs typeface="Calibri" panose="020F0502020204030204" pitchFamily="34" charset="0"/>
              </a:rPr>
              <a:t>Action saves lives.</a:t>
            </a:r>
          </a:p>
          <a:p>
            <a:r>
              <a:rPr lang="en-GB" altLang="ja-JP" sz="1600" b="1" dirty="0" err="1">
                <a:solidFill>
                  <a:srgbClr val="FFF2E8"/>
                </a:solidFill>
                <a:latin typeface="Arial" panose="020B0604020202020204" pitchFamily="34" charset="0"/>
                <a:cs typeface="Arial" panose="020B0604020202020204" pitchFamily="34" charset="0"/>
              </a:rPr>
              <a:t>当院は世界手指衛生</a:t>
            </a:r>
            <a:r>
              <a:rPr lang="ja-JP" altLang="en-US" sz="1600" b="1">
                <a:solidFill>
                  <a:srgbClr val="FFF2E8"/>
                </a:solidFill>
                <a:latin typeface="Arial" panose="020B0604020202020204" pitchFamily="34" charset="0"/>
                <a:cs typeface="Arial" panose="020B0604020202020204" pitchFamily="34" charset="0"/>
              </a:rPr>
              <a:t>の日</a:t>
            </a:r>
            <a:r>
              <a:rPr lang="en-GB" altLang="ja-JP" sz="1600" b="1" dirty="0" err="1">
                <a:solidFill>
                  <a:srgbClr val="FFF2E8"/>
                </a:solidFill>
                <a:latin typeface="Arial" panose="020B0604020202020204" pitchFamily="34" charset="0"/>
                <a:cs typeface="Arial" panose="020B0604020202020204" pitchFamily="34" charset="0"/>
              </a:rPr>
              <a:t>キャンペーン</a:t>
            </a:r>
            <a:endParaRPr lang="en-GB" altLang="ja-JP" sz="1600" b="1" dirty="0">
              <a:solidFill>
                <a:srgbClr val="FFF2E8"/>
              </a:solidFill>
              <a:latin typeface="Arial" panose="020B0604020202020204" pitchFamily="34" charset="0"/>
              <a:cs typeface="Arial" panose="020B0604020202020204" pitchFamily="34" charset="0"/>
            </a:endParaRPr>
          </a:p>
          <a:p>
            <a:r>
              <a:rPr lang="en-GB" altLang="ja-JP" sz="1600" b="1" dirty="0" err="1">
                <a:solidFill>
                  <a:srgbClr val="FFF2E8"/>
                </a:solidFill>
                <a:latin typeface="Arial" panose="020B0604020202020204" pitchFamily="34" charset="0"/>
                <a:cs typeface="Arial" panose="020B0604020202020204" pitchFamily="34" charset="0"/>
              </a:rPr>
              <a:t>参加施設です</a:t>
            </a:r>
            <a:r>
              <a:rPr lang="en-GB" altLang="ja-JP" sz="1600" b="1" dirty="0">
                <a:solidFill>
                  <a:srgbClr val="FFF2E8"/>
                </a:solidFill>
                <a:latin typeface="Arial" panose="020B0604020202020204" pitchFamily="34" charset="0"/>
                <a:cs typeface="Arial" panose="020B0604020202020204" pitchFamily="34" charset="0"/>
              </a:rPr>
              <a:t>！</a:t>
            </a:r>
          </a:p>
        </p:txBody>
      </p:sp>
      <p:pic>
        <p:nvPicPr>
          <p:cNvPr id="11" name="図プレースホルダー 6" descr="屋外, 道路, 建物, 草 が含まれている画像&#10;&#10;自動的に生成された説明">
            <a:extLst>
              <a:ext uri="{FF2B5EF4-FFF2-40B4-BE49-F238E27FC236}">
                <a16:creationId xmlns:a16="http://schemas.microsoft.com/office/drawing/2014/main" id="{F4682D51-307F-57E7-C8C9-B85246C07E3C}"/>
              </a:ext>
            </a:extLst>
          </p:cNvPr>
          <p:cNvPicPr>
            <a:picLocks noChangeAspect="1"/>
          </p:cNvPicPr>
          <p:nvPr/>
        </p:nvPicPr>
        <p:blipFill>
          <a:blip r:embed="rId3"/>
          <a:srcRect l="22172" r="22172"/>
          <a:stretch>
            <a:fillRect/>
          </a:stretch>
        </p:blipFill>
        <p:spPr>
          <a:xfrm>
            <a:off x="5171279" y="3294608"/>
            <a:ext cx="2247354" cy="2271600"/>
          </a:xfrm>
          <a:prstGeom prst="ellipse">
            <a:avLst/>
          </a:prstGeom>
          <a:ln w="76200" cap="sq">
            <a:noFill/>
            <a:miter lim="800000"/>
          </a:ln>
          <a:effectLst/>
        </p:spPr>
      </p:pic>
      <p:pic>
        <p:nvPicPr>
          <p:cNvPr id="10" name="図 9">
            <a:extLst>
              <a:ext uri="{FF2B5EF4-FFF2-40B4-BE49-F238E27FC236}">
                <a16:creationId xmlns:a16="http://schemas.microsoft.com/office/drawing/2014/main" id="{C7C38D0B-17BA-43FC-D7E2-42CAA3A57BFD}"/>
              </a:ext>
            </a:extLst>
          </p:cNvPr>
          <p:cNvPicPr>
            <a:picLocks noChangeAspect="1"/>
          </p:cNvPicPr>
          <p:nvPr/>
        </p:nvPicPr>
        <p:blipFill>
          <a:blip r:embed="rId4"/>
          <a:stretch>
            <a:fillRect/>
          </a:stretch>
        </p:blipFill>
        <p:spPr>
          <a:xfrm>
            <a:off x="1069399" y="248226"/>
            <a:ext cx="945614" cy="1199529"/>
          </a:xfrm>
          <a:prstGeom prst="rect">
            <a:avLst/>
          </a:prstGeom>
        </p:spPr>
      </p:pic>
      <p:sp>
        <p:nvSpPr>
          <p:cNvPr id="2" name="テキスト ボックス 1">
            <a:extLst>
              <a:ext uri="{FF2B5EF4-FFF2-40B4-BE49-F238E27FC236}">
                <a16:creationId xmlns:a16="http://schemas.microsoft.com/office/drawing/2014/main" id="{47C183D5-3E2A-C66C-8AA6-F59D4153E28B}"/>
              </a:ext>
            </a:extLst>
          </p:cNvPr>
          <p:cNvSpPr txBox="1"/>
          <p:nvPr/>
        </p:nvSpPr>
        <p:spPr>
          <a:xfrm>
            <a:off x="1797049" y="708320"/>
            <a:ext cx="374651" cy="190205"/>
          </a:xfrm>
          <a:prstGeom prst="rect">
            <a:avLst/>
          </a:prstGeom>
          <a:solidFill>
            <a:srgbClr val="FF0000"/>
          </a:solidFill>
        </p:spPr>
        <p:txBody>
          <a:bodyPr wrap="none" rtlCol="0">
            <a:noAutofit/>
          </a:bodyPr>
          <a:lstStyle/>
          <a:p>
            <a:pPr algn="ctr"/>
            <a:r>
              <a:rPr kumimoji="1" lang="ja-JP" altLang="en-US" sz="900" b="1">
                <a:solidFill>
                  <a:schemeClr val="bg1"/>
                </a:solidFill>
                <a:latin typeface="Arial" panose="020B0604020202020204" pitchFamily="34" charset="0"/>
                <a:cs typeface="Arial" panose="020B0604020202020204" pitchFamily="34" charset="0"/>
              </a:rPr>
              <a:t>見本例</a:t>
            </a:r>
            <a:endParaRPr kumimoji="1" lang="ja-JP" altLang="en-US" sz="9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5225230"/>
      </p:ext>
    </p:extLst>
  </p:cSld>
  <p:clrMapOvr>
    <a:masterClrMapping/>
  </p:clrMapOvr>
</p:sld>
</file>

<file path=ppt/theme/theme1.xml><?xml version="1.0" encoding="utf-8"?>
<a:theme xmlns:a="http://schemas.openxmlformats.org/drawingml/2006/main" name="Office Theme">
  <a:themeElements>
    <a:clrScheme name="CH">
      <a:dk1>
        <a:srgbClr val="A9A9A9"/>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ormAutofit/>
      </a:bodyPr>
      <a:lstStyle>
        <a:defPPr algn="l">
          <a:defRPr sz="1100" b="1" dirty="0" smtClean="0">
            <a:solidFill>
              <a:srgbClr val="1F2854"/>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B2B3F78645544C983E435ED10D14C8" ma:contentTypeVersion="19" ma:contentTypeDescription="Create a new document." ma:contentTypeScope="" ma:versionID="2b23399020d7eee90e0aabd1cce212ee">
  <xsd:schema xmlns:xsd="http://www.w3.org/2001/XMLSchema" xmlns:xs="http://www.w3.org/2001/XMLSchema" xmlns:p="http://schemas.microsoft.com/office/2006/metadata/properties" xmlns:ns2="5b3ee125-7dea-4686-bd89-be34a3ce2d2d" xmlns:ns3="a719f0b5-d745-495b-8c28-bd6c5452610d" targetNamespace="http://schemas.microsoft.com/office/2006/metadata/properties" ma:root="true" ma:fieldsID="0a8d9e2ae4a0b34ccf98d7d98d2ab00b" ns2:_="" ns3:_="">
    <xsd:import namespace="5b3ee125-7dea-4686-bd89-be34a3ce2d2d"/>
    <xsd:import namespace="a719f0b5-d745-495b-8c28-bd6c5452610d"/>
    <xsd:element name="properties">
      <xsd:complexType>
        <xsd:sequence>
          <xsd:element name="documentManagement">
            <xsd:complexType>
              <xsd:all>
                <xsd:element ref="ns2:j9yu" minOccurs="0"/>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3ee125-7dea-4686-bd89-be34a3ce2d2d" elementFormDefault="qualified">
    <xsd:import namespace="http://schemas.microsoft.com/office/2006/documentManagement/types"/>
    <xsd:import namespace="http://schemas.microsoft.com/office/infopath/2007/PartnerControls"/>
    <xsd:element name="j9yu" ma:index="8" nillable="true" ma:displayName="Date and Time" ma:internalName="j9yu">
      <xsd:simpleType>
        <xsd:restriction base="dms:DateTime"/>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a4eac88-8ae6-4a96-90c7-97bc93c844ef" ma:termSetId="09814cd3-568e-fe90-9814-8d621ff8fb84" ma:anchorId="fba54fb3-c3e1-fe81-a776-ca4b69148c4d" ma:open="true" ma:isKeyword="false">
      <xsd:complexType>
        <xsd:sequence>
          <xsd:element ref="pc:Terms" minOccurs="0" maxOccurs="1"/>
        </xsd:sequence>
      </xsd:complexType>
    </xsd:element>
    <xsd:element name="MediaServiceLocation" ma:index="24" nillable="true" ma:displayName="Location" ma:indexed="true" ma:internalName="MediaServiceLocation" ma:readOnly="true">
      <xsd:simpleType>
        <xsd:restriction base="dms:Text"/>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719f0b5-d745-495b-8c28-bd6c5452610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c3eec83-c88e-42c6-90c2-86e26c5fa34e}" ma:internalName="TaxCatchAll" ma:showField="CatchAllData" ma:web="a719f0b5-d745-495b-8c28-bd6c5452610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j9yu xmlns="5b3ee125-7dea-4686-bd89-be34a3ce2d2d" xsi:nil="true"/>
    <TaxCatchAll xmlns="a719f0b5-d745-495b-8c28-bd6c5452610d" xsi:nil="true"/>
    <lcf76f155ced4ddcb4097134ff3c332f xmlns="5b3ee125-7dea-4686-bd89-be34a3ce2d2d">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B1A5826-5572-43B3-998D-3D664CE94D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3ee125-7dea-4686-bd89-be34a3ce2d2d"/>
    <ds:schemaRef ds:uri="a719f0b5-d745-495b-8c28-bd6c545261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9CB7518-D078-4370-8826-36283C7BF128}">
  <ds:schemaRefs>
    <ds:schemaRef ds:uri="http://schemas.microsoft.com/office/2006/metadata/properties"/>
    <ds:schemaRef ds:uri="http://schemas.microsoft.com/office/infopath/2007/PartnerControls"/>
    <ds:schemaRef ds:uri="5b3ee125-7dea-4686-bd89-be34a3ce2d2d"/>
    <ds:schemaRef ds:uri="a719f0b5-d745-495b-8c28-bd6c5452610d"/>
  </ds:schemaRefs>
</ds:datastoreItem>
</file>

<file path=customXml/itemProps3.xml><?xml version="1.0" encoding="utf-8"?>
<ds:datastoreItem xmlns:ds="http://schemas.openxmlformats.org/officeDocument/2006/customXml" ds:itemID="{319119BA-7B37-4FCA-9B12-8000F0B4631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22251</TotalTime>
  <Words>249</Words>
  <Application>Microsoft Macintosh PowerPoint</Application>
  <PresentationFormat>ユーザー設定</PresentationFormat>
  <Paragraphs>67</Paragraphs>
  <Slides>9</Slides>
  <Notes>9</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9</vt:i4>
      </vt:variant>
    </vt:vector>
  </HeadingPairs>
  <TitlesOfParts>
    <vt:vector size="14" baseType="lpstr">
      <vt:lpstr>HGPSoeiKakugothicUB</vt:lpstr>
      <vt:lpstr>Aptos</vt:lpstr>
      <vt:lpstr>Arial</vt:lpstr>
      <vt:lpstr>Calibri</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由美 鈴木</cp:lastModifiedBy>
  <cp:revision>248</cp:revision>
  <cp:lastPrinted>2023-03-29T08:14:44Z</cp:lastPrinted>
  <dcterms:created xsi:type="dcterms:W3CDTF">2019-03-13T16:44:39Z</dcterms:created>
  <dcterms:modified xsi:type="dcterms:W3CDTF">2026-04-17T00:58:04Z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0x01010015B2B3F78645544C983E435ED10D14C8</vt:lpwstr>
  </property>
  <property fmtid="{D5CDD505-2E9C-101B-9397-08002B2CF9AE}" pid="3" name="MediaServiceImageTags">
    <vt:lpwstr/>
  </property>
</Properties>
</file>